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avi"/>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9"/>
  </p:notesMasterIdLst>
  <p:handoutMasterIdLst>
    <p:handoutMasterId r:id="rId30"/>
  </p:handoutMasterIdLst>
  <p:sldIdLst>
    <p:sldId id="355" r:id="rId5"/>
    <p:sldId id="371" r:id="rId6"/>
    <p:sldId id="387" r:id="rId7"/>
    <p:sldId id="388" r:id="rId8"/>
    <p:sldId id="407" r:id="rId9"/>
    <p:sldId id="409" r:id="rId10"/>
    <p:sldId id="386" r:id="rId11"/>
    <p:sldId id="368" r:id="rId12"/>
    <p:sldId id="406" r:id="rId13"/>
    <p:sldId id="392" r:id="rId14"/>
    <p:sldId id="393" r:id="rId15"/>
    <p:sldId id="410" r:id="rId16"/>
    <p:sldId id="411" r:id="rId17"/>
    <p:sldId id="412" r:id="rId18"/>
    <p:sldId id="413" r:id="rId19"/>
    <p:sldId id="418" r:id="rId20"/>
    <p:sldId id="420" r:id="rId21"/>
    <p:sldId id="414" r:id="rId22"/>
    <p:sldId id="419" r:id="rId23"/>
    <p:sldId id="415" r:id="rId24"/>
    <p:sldId id="417" r:id="rId25"/>
    <p:sldId id="398" r:id="rId26"/>
    <p:sldId id="372" r:id="rId27"/>
    <p:sldId id="358" r:id="rId28"/>
  </p:sldIdLst>
  <p:sldSz cx="9144000" cy="6858000" type="screen4x3"/>
  <p:notesSz cx="6858000" cy="9945688"/>
  <p:defaultTextStyle>
    <a:defPPr>
      <a:defRPr lang="nl-B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3133"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67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2" autoAdjust="0"/>
    <p:restoredTop sz="70909" autoAdjust="0"/>
  </p:normalViewPr>
  <p:slideViewPr>
    <p:cSldViewPr>
      <p:cViewPr varScale="1">
        <p:scale>
          <a:sx n="51" d="100"/>
          <a:sy n="51" d="100"/>
        </p:scale>
        <p:origin x="-1926" y="-90"/>
      </p:cViewPr>
      <p:guideLst>
        <p:guide orient="horz" pos="2160"/>
        <p:guide pos="2880"/>
      </p:guideLst>
    </p:cSldViewPr>
  </p:slideViewPr>
  <p:outlineViewPr>
    <p:cViewPr>
      <p:scale>
        <a:sx n="33" d="100"/>
        <a:sy n="33" d="100"/>
      </p:scale>
      <p:origin x="0" y="0"/>
    </p:cViewPr>
  </p:outlineViewPr>
  <p:notesTextViewPr>
    <p:cViewPr>
      <p:scale>
        <a:sx n="1" d="1"/>
        <a:sy n="1" d="1"/>
      </p:scale>
      <p:origin x="0" y="30"/>
    </p:cViewPr>
  </p:notesTextViewPr>
  <p:sorterViewPr>
    <p:cViewPr varScale="1">
      <p:scale>
        <a:sx n="100" d="100"/>
        <a:sy n="100" d="100"/>
      </p:scale>
      <p:origin x="0" y="0"/>
    </p:cViewPr>
  </p:sorterViewPr>
  <p:notesViewPr>
    <p:cSldViewPr>
      <p:cViewPr varScale="1">
        <p:scale>
          <a:sx n="56" d="100"/>
          <a:sy n="56" d="100"/>
        </p:scale>
        <p:origin x="-2826" y="-84"/>
      </p:cViewPr>
      <p:guideLst>
        <p:guide orient="horz" pos="3133"/>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99012"/>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99012"/>
          </a:xfrm>
          <a:prstGeom prst="rect">
            <a:avLst/>
          </a:prstGeom>
        </p:spPr>
        <p:txBody>
          <a:bodyPr vert="horz" lIns="91440" tIns="45720" rIns="91440" bIns="45720" rtlCol="0"/>
          <a:lstStyle>
            <a:lvl1pPr algn="r">
              <a:defRPr sz="1200"/>
            </a:lvl1pPr>
          </a:lstStyle>
          <a:p>
            <a:fld id="{A1C06BE5-820B-4F3C-ABB0-5946B96FA253}" type="datetimeFigureOut">
              <a:rPr lang="nl-NL" smtClean="0"/>
              <a:t>3-6-2015</a:t>
            </a:fld>
            <a:endParaRPr lang="nl-NL"/>
          </a:p>
        </p:txBody>
      </p:sp>
      <p:sp>
        <p:nvSpPr>
          <p:cNvPr id="4" name="Tijdelijke aanduiding voor voettekst 3"/>
          <p:cNvSpPr>
            <a:spLocks noGrp="1"/>
          </p:cNvSpPr>
          <p:nvPr>
            <p:ph type="ftr" sz="quarter" idx="2"/>
          </p:nvPr>
        </p:nvSpPr>
        <p:spPr>
          <a:xfrm>
            <a:off x="0" y="9446678"/>
            <a:ext cx="2971800" cy="499011"/>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9446678"/>
            <a:ext cx="2971800" cy="499011"/>
          </a:xfrm>
          <a:prstGeom prst="rect">
            <a:avLst/>
          </a:prstGeom>
        </p:spPr>
        <p:txBody>
          <a:bodyPr vert="horz" lIns="91440" tIns="45720" rIns="91440" bIns="45720" rtlCol="0" anchor="b"/>
          <a:lstStyle>
            <a:lvl1pPr algn="r">
              <a:defRPr sz="1200"/>
            </a:lvl1pPr>
          </a:lstStyle>
          <a:p>
            <a:fld id="{AC268976-8344-4C4C-865B-30477A72B151}" type="slidenum">
              <a:rPr lang="nl-NL" smtClean="0"/>
              <a:t>‹#›</a:t>
            </a:fld>
            <a:endParaRPr lang="nl-NL"/>
          </a:p>
        </p:txBody>
      </p:sp>
    </p:spTree>
    <p:extLst>
      <p:ext uri="{BB962C8B-B14F-4D97-AF65-F5344CB8AC3E}">
        <p14:creationId xmlns:p14="http://schemas.microsoft.com/office/powerpoint/2010/main" val="393213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99012"/>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99012"/>
          </a:xfrm>
          <a:prstGeom prst="rect">
            <a:avLst/>
          </a:prstGeom>
        </p:spPr>
        <p:txBody>
          <a:bodyPr vert="horz" lIns="91440" tIns="45720" rIns="91440" bIns="45720" rtlCol="0"/>
          <a:lstStyle>
            <a:lvl1pPr algn="r">
              <a:defRPr sz="1200"/>
            </a:lvl1pPr>
          </a:lstStyle>
          <a:p>
            <a:fld id="{A86C6F2B-9188-4AF6-90CA-00E5DDD09900}" type="datetimeFigureOut">
              <a:rPr lang="nl-NL" smtClean="0"/>
              <a:t>3-6-2015</a:t>
            </a:fld>
            <a:endParaRPr lang="nl-NL"/>
          </a:p>
        </p:txBody>
      </p:sp>
      <p:sp>
        <p:nvSpPr>
          <p:cNvPr id="4" name="Tijdelijke aanduiding voor dia-afbeelding 3"/>
          <p:cNvSpPr>
            <a:spLocks noGrp="1" noRot="1" noChangeAspect="1"/>
          </p:cNvSpPr>
          <p:nvPr>
            <p:ph type="sldImg" idx="2"/>
          </p:nvPr>
        </p:nvSpPr>
        <p:spPr>
          <a:xfrm>
            <a:off x="1190625" y="1243013"/>
            <a:ext cx="4476750" cy="3357562"/>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786362"/>
            <a:ext cx="5486400" cy="3916115"/>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9446678"/>
            <a:ext cx="2971800" cy="499011"/>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9446678"/>
            <a:ext cx="2971800" cy="499011"/>
          </a:xfrm>
          <a:prstGeom prst="rect">
            <a:avLst/>
          </a:prstGeom>
        </p:spPr>
        <p:txBody>
          <a:bodyPr vert="horz" lIns="91440" tIns="45720" rIns="91440" bIns="45720" rtlCol="0" anchor="b"/>
          <a:lstStyle>
            <a:lvl1pPr algn="r">
              <a:defRPr sz="1200"/>
            </a:lvl1pPr>
          </a:lstStyle>
          <a:p>
            <a:fld id="{49E9DE58-D4DC-4938-B4AD-92DECBB586F8}" type="slidenum">
              <a:rPr lang="nl-NL" smtClean="0"/>
              <a:t>‹#›</a:t>
            </a:fld>
            <a:endParaRPr lang="nl-NL"/>
          </a:p>
        </p:txBody>
      </p:sp>
    </p:spTree>
    <p:extLst>
      <p:ext uri="{BB962C8B-B14F-4D97-AF65-F5344CB8AC3E}">
        <p14:creationId xmlns:p14="http://schemas.microsoft.com/office/powerpoint/2010/main" val="3113188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smtClean="0"/>
              <a:t>Onze</a:t>
            </a:r>
            <a:r>
              <a:rPr lang="en-US" dirty="0" smtClean="0"/>
              <a:t> auto</a:t>
            </a:r>
            <a:endParaRPr lang="nl-NL"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2</a:t>
            </a:fld>
            <a:endParaRPr lang="nl-NL"/>
          </a:p>
        </p:txBody>
      </p:sp>
    </p:spTree>
    <p:extLst>
      <p:ext uri="{BB962C8B-B14F-4D97-AF65-F5344CB8AC3E}">
        <p14:creationId xmlns:p14="http://schemas.microsoft.com/office/powerpoint/2010/main" val="1291763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LORENZ</a:t>
            </a:r>
          </a:p>
          <a:p>
            <a:endParaRPr lang="nl-NL"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andere vraag die gesteld moest worden alvorens het schrijven</a:t>
            </a:r>
            <a:r>
              <a:rPr lang="nl-NL" sz="1200" kern="1200" baseline="0" dirty="0" smtClean="0">
                <a:solidFill>
                  <a:schemeClr val="tx1"/>
                </a:solidFill>
                <a:effectLst/>
                <a:latin typeface="+mn-lt"/>
                <a:ea typeface="+mn-ea"/>
                <a:cs typeface="+mn-cs"/>
              </a:rPr>
              <a:t> van de code </a:t>
            </a:r>
            <a:r>
              <a:rPr lang="nl-NL" sz="1200" kern="1200" dirty="0" smtClean="0">
                <a:solidFill>
                  <a:schemeClr val="tx1"/>
                </a:solidFill>
                <a:effectLst/>
                <a:latin typeface="+mn-lt"/>
                <a:ea typeface="+mn-ea"/>
                <a:cs typeface="+mn-cs"/>
              </a:rPr>
              <a:t>was welke sensor</a:t>
            </a:r>
            <a:r>
              <a:rPr lang="nl-NL" sz="1200" kern="1200" baseline="0" dirty="0" smtClean="0">
                <a:solidFill>
                  <a:schemeClr val="tx1"/>
                </a:solidFill>
                <a:effectLst/>
                <a:latin typeface="+mn-lt"/>
                <a:ea typeface="+mn-ea"/>
                <a:cs typeface="+mn-cs"/>
              </a:rPr>
              <a:t> </a:t>
            </a:r>
            <a:r>
              <a:rPr lang="nl-NL" sz="1200" kern="1200" dirty="0" smtClean="0">
                <a:solidFill>
                  <a:schemeClr val="tx1"/>
                </a:solidFill>
                <a:effectLst/>
                <a:latin typeface="+mn-lt"/>
                <a:ea typeface="+mn-ea"/>
                <a:cs typeface="+mn-cs"/>
              </a:rPr>
              <a:t>we gingen gebruiken om level</a:t>
            </a:r>
            <a:r>
              <a:rPr lang="nl-NL" sz="1200" kern="1200" baseline="0" dirty="0" smtClean="0">
                <a:solidFill>
                  <a:schemeClr val="tx1"/>
                </a:solidFill>
                <a:effectLst/>
                <a:latin typeface="+mn-lt"/>
                <a:ea typeface="+mn-ea"/>
                <a:cs typeface="+mn-cs"/>
              </a:rPr>
              <a:t> 3 uit te voeren</a:t>
            </a:r>
            <a:r>
              <a:rPr lang="nl-NL" sz="1200" kern="1200" dirty="0" smtClean="0">
                <a:solidFill>
                  <a:schemeClr val="tx1"/>
                </a:solidFill>
                <a:effectLst/>
                <a:latin typeface="+mn-lt"/>
                <a:ea typeface="+mn-ea"/>
                <a:cs typeface="+mn-cs"/>
              </a:rPr>
              <a:t>. De sensor moest in</a:t>
            </a:r>
            <a:r>
              <a:rPr lang="nl-NL" sz="1200" kern="1200" baseline="0" dirty="0" smtClean="0">
                <a:solidFill>
                  <a:schemeClr val="tx1"/>
                </a:solidFill>
                <a:effectLst/>
                <a:latin typeface="+mn-lt"/>
                <a:ea typeface="+mn-ea"/>
                <a:cs typeface="+mn-cs"/>
              </a:rPr>
              <a:t> staat zijn om een object van op een aanzienlijke afstand te herkennen / detecteren. We hebben verschillende mogelijkheden </a:t>
            </a:r>
            <a:r>
              <a:rPr lang="nl-NL" sz="1200" kern="1200" baseline="0" dirty="0" smtClean="0">
                <a:solidFill>
                  <a:schemeClr val="tx1"/>
                </a:solidFill>
                <a:effectLst/>
                <a:latin typeface="+mn-lt"/>
                <a:ea typeface="+mn-ea"/>
                <a:cs typeface="+mn-cs"/>
              </a:rPr>
              <a:t>overwogen </a:t>
            </a:r>
            <a:r>
              <a:rPr lang="nl-NL" sz="1200" kern="1200" baseline="0" dirty="0" smtClean="0">
                <a:solidFill>
                  <a:schemeClr val="tx1"/>
                </a:solidFill>
                <a:effectLst/>
                <a:latin typeface="+mn-lt"/>
                <a:ea typeface="+mn-ea"/>
                <a:cs typeface="+mn-cs"/>
              </a:rPr>
              <a:t>zoals microfoon, NTC sensor, webcam, kleurendetectie,... Elke sensor had zijn eigen voor en nadelen. Microfoon, kleurendetectie en webcam vielen af omdat ze redelijk moeilijk waren om te implementeren. NTC viel uiteindelijk ook af omdat het bereik van deze sensoren zeer miniem was. </a:t>
            </a: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baseline="0" dirty="0" smtClean="0">
                <a:solidFill>
                  <a:schemeClr val="tx1"/>
                </a:solidFill>
                <a:effectLst/>
                <a:latin typeface="+mn-lt"/>
                <a:ea typeface="+mn-ea"/>
                <a:cs typeface="+mn-cs"/>
              </a:rPr>
              <a:t>Uiteindelijk hebben we voor LDR’s gekozen omdat het bereik van een Hall </a:t>
            </a:r>
            <a:r>
              <a:rPr lang="nl-NL" sz="1200" kern="1200" baseline="0" smtClean="0">
                <a:solidFill>
                  <a:schemeClr val="tx1"/>
                </a:solidFill>
                <a:effectLst/>
                <a:latin typeface="+mn-lt"/>
                <a:ea typeface="+mn-ea"/>
                <a:cs typeface="+mn-cs"/>
              </a:rPr>
              <a:t>– </a:t>
            </a:r>
            <a:r>
              <a:rPr lang="nl-NL" sz="1200" kern="1200" baseline="0" smtClean="0">
                <a:solidFill>
                  <a:schemeClr val="tx1"/>
                </a:solidFill>
                <a:effectLst/>
                <a:latin typeface="+mn-lt"/>
                <a:ea typeface="+mn-ea"/>
                <a:cs typeface="+mn-cs"/>
              </a:rPr>
              <a:t>sensor ook </a:t>
            </a:r>
            <a:r>
              <a:rPr lang="nl-NL" sz="1200" kern="1200" baseline="0" dirty="0" smtClean="0">
                <a:solidFill>
                  <a:schemeClr val="tx1"/>
                </a:solidFill>
                <a:effectLst/>
                <a:latin typeface="+mn-lt"/>
                <a:ea typeface="+mn-ea"/>
                <a:cs typeface="+mn-cs"/>
              </a:rPr>
              <a:t>te klein was.</a:t>
            </a:r>
            <a:endParaRPr lang="nl-NL"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 De keuze die gemaakt moest worden was tussen een IC of zelf een H-brug bouwen met de componenten die in het school aanwezig waren. De IC bood vele voordelen: gemakkelijk aan te sluiten, resistenter tegen te hoge voltages, de compactheid ervan, ... maar het was niet echt de uitdaging die we zochten. Daarom was het besluit genomen om de H-bruggen zelf te bouwen met de beschikbare componenten. Achteraf is er toch een IC aangeschaft omdat we problemen hadden met de zelfgemaakte H-bruggen, maar tot onze grote opluchting hebben we deze niet moeten gebruiken.</a:t>
            </a:r>
          </a:p>
          <a:p>
            <a:endParaRPr lang="nl-NL"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11</a:t>
            </a:fld>
            <a:endParaRPr lang="nl-NL"/>
          </a:p>
        </p:txBody>
      </p:sp>
    </p:spTree>
    <p:extLst>
      <p:ext uri="{BB962C8B-B14F-4D97-AF65-F5344CB8AC3E}">
        <p14:creationId xmlns:p14="http://schemas.microsoft.com/office/powerpoint/2010/main" val="4072521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Met</a:t>
            </a:r>
            <a:r>
              <a:rPr lang="nl-BE" baseline="0" dirty="0" smtClean="0"/>
              <a:t> dit als hoofdvraag aan het project werken.</a:t>
            </a:r>
            <a:endParaRPr lang="nl-NL"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12</a:t>
            </a:fld>
            <a:endParaRPr lang="nl-NL"/>
          </a:p>
        </p:txBody>
      </p:sp>
    </p:spTree>
    <p:extLst>
      <p:ext uri="{BB962C8B-B14F-4D97-AF65-F5344CB8AC3E}">
        <p14:creationId xmlns:p14="http://schemas.microsoft.com/office/powerpoint/2010/main" val="3626649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MICHIEL</a:t>
            </a:r>
            <a:endParaRPr lang="nl-NL" dirty="0"/>
          </a:p>
        </p:txBody>
      </p:sp>
      <p:sp>
        <p:nvSpPr>
          <p:cNvPr id="4" name="Slide Number Placeholder 3"/>
          <p:cNvSpPr>
            <a:spLocks noGrp="1"/>
          </p:cNvSpPr>
          <p:nvPr>
            <p:ph type="sldNum" sz="quarter" idx="10"/>
          </p:nvPr>
        </p:nvSpPr>
        <p:spPr/>
        <p:txBody>
          <a:bodyPr/>
          <a:lstStyle/>
          <a:p>
            <a:fld id="{49E9DE58-D4DC-4938-B4AD-92DECBB586F8}" type="slidenum">
              <a:rPr lang="nl-NL" smtClean="0"/>
              <a:t>13</a:t>
            </a:fld>
            <a:endParaRPr lang="nl-NL"/>
          </a:p>
        </p:txBody>
      </p:sp>
    </p:spTree>
    <p:extLst>
      <p:ext uri="{BB962C8B-B14F-4D97-AF65-F5344CB8AC3E}">
        <p14:creationId xmlns:p14="http://schemas.microsoft.com/office/powerpoint/2010/main" val="2515919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MICHIEL</a:t>
            </a:r>
            <a:endParaRPr lang="nl-NL" dirty="0"/>
          </a:p>
        </p:txBody>
      </p:sp>
      <p:sp>
        <p:nvSpPr>
          <p:cNvPr id="4" name="Slide Number Placeholder 3"/>
          <p:cNvSpPr>
            <a:spLocks noGrp="1"/>
          </p:cNvSpPr>
          <p:nvPr>
            <p:ph type="sldNum" sz="quarter" idx="10"/>
          </p:nvPr>
        </p:nvSpPr>
        <p:spPr/>
        <p:txBody>
          <a:bodyPr/>
          <a:lstStyle/>
          <a:p>
            <a:fld id="{49E9DE58-D4DC-4938-B4AD-92DECBB586F8}" type="slidenum">
              <a:rPr lang="nl-NL" smtClean="0"/>
              <a:t>14</a:t>
            </a:fld>
            <a:endParaRPr lang="nl-NL"/>
          </a:p>
        </p:txBody>
      </p:sp>
    </p:spTree>
    <p:extLst>
      <p:ext uri="{BB962C8B-B14F-4D97-AF65-F5344CB8AC3E}">
        <p14:creationId xmlns:p14="http://schemas.microsoft.com/office/powerpoint/2010/main" val="176634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15</a:t>
            </a:fld>
            <a:endParaRPr lang="nl-NL"/>
          </a:p>
        </p:txBody>
      </p:sp>
    </p:spTree>
    <p:extLst>
      <p:ext uri="{BB962C8B-B14F-4D97-AF65-F5344CB8AC3E}">
        <p14:creationId xmlns:p14="http://schemas.microsoft.com/office/powerpoint/2010/main" val="3626649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LORENZ</a:t>
            </a:r>
          </a:p>
          <a:p>
            <a:endParaRPr lang="nl-NL"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Voor het opbouwen van de software is er in verschillende stappen gewerkt. We zijn vrij eenvoudig begonnen met het uitlezen van de sensors. We zijn gestart met het uitlezen van de ultrasoonsensor. Hiervoor hebben we beroep gedaan op voorbeeldcode op het internet omdat we hier zonder hulp niet in geslaagd zouden zijn. Het programma zet eerst de trigpin op laag, wacht dan 2 mircoseconden en zet dan trigpin op hoog, daarna wacht het programma 10 mircoseconden alvorens de trigpin terug op laag te zetten. Na dat dit gebeurt is wordt er gemeten hoe lang het duurt alvorens we het signaal terug ontvangen op de echopin. Als laatste stap wordt er op de duur een berekening toe gepast zodat we de afstand bekomen. Wat gebeurt er juist in de ultrasoonsensor ? Terwijl dat de trigpin op hoog staat wordt er een pulstrein verstuurd vanaf de ultrasoonsensor. Deze pulstrein weerkaatst op een object en komt dan terug. Dit tijdsverschil tussen de 2 bepaald dan afstand tussen de sensor en het object. </a:t>
            </a:r>
          </a:p>
          <a:p>
            <a:endParaRPr lang="nl-NL"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Om het blackbox principe toe te passen hebben we deze code verplaatst naar een biliotheek. Hierdoor staat er minder code in het hoofdbestand en wordt het overzichtelijker.</a:t>
            </a:r>
          </a:p>
          <a:p>
            <a:endParaRPr lang="nl-NL" dirty="0"/>
          </a:p>
        </p:txBody>
      </p:sp>
      <p:sp>
        <p:nvSpPr>
          <p:cNvPr id="4" name="Slide Number Placeholder 3"/>
          <p:cNvSpPr>
            <a:spLocks noGrp="1"/>
          </p:cNvSpPr>
          <p:nvPr>
            <p:ph type="sldNum" sz="quarter" idx="10"/>
          </p:nvPr>
        </p:nvSpPr>
        <p:spPr/>
        <p:txBody>
          <a:bodyPr/>
          <a:lstStyle/>
          <a:p>
            <a:fld id="{49E9DE58-D4DC-4938-B4AD-92DECBB586F8}" type="slidenum">
              <a:rPr lang="nl-NL" smtClean="0"/>
              <a:t>16</a:t>
            </a:fld>
            <a:endParaRPr lang="nl-NL"/>
          </a:p>
        </p:txBody>
      </p:sp>
    </p:spTree>
    <p:extLst>
      <p:ext uri="{BB962C8B-B14F-4D97-AF65-F5344CB8AC3E}">
        <p14:creationId xmlns:p14="http://schemas.microsoft.com/office/powerpoint/2010/main" val="2247603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 In</a:t>
            </a:r>
            <a:r>
              <a:rPr lang="nl-NL" baseline="0" dirty="0" smtClean="0"/>
              <a:t> de software hebben we de mogelijkheid ingebouwd om de auto te kunnen starten en stoppen a.d.h.v. de IR – remote. Hoe doen we dit juist ? Wel, in onze loop in worden de codes ontvangen van de IR – remote vergeleken met de voorgeprogrammeerde codes. Indien deze overkomen wordt de code in het desbetreffende if statement uitgevoerd. </a:t>
            </a:r>
          </a:p>
          <a:p>
            <a:endParaRPr lang="nl-NL" baseline="0" dirty="0" smtClean="0"/>
          </a:p>
          <a:p>
            <a:r>
              <a:rPr lang="nl-NL" baseline="0" dirty="0" smtClean="0"/>
              <a:t>In de if statements maken we gebruik van een reeks van bools die naargelang de if statement op true of op false gezet worden.</a:t>
            </a:r>
          </a:p>
          <a:p>
            <a:endParaRPr lang="nl-NL" baseline="0" dirty="0" smtClean="0"/>
          </a:p>
          <a:p>
            <a:r>
              <a:rPr lang="nl-NL" baseline="0" dirty="0" smtClean="0"/>
              <a:t>Later in de loop roepen de de bools die waar zijn hun desbetreffende level aan. We gebruiken dit systeem van bools omdat anders de code in onze levels slechts 1 keer uitgevoerd zou worden per keer er op de knop van de IR remote geduwt wordt.</a:t>
            </a:r>
            <a:endParaRPr lang="nl-NL" dirty="0"/>
          </a:p>
        </p:txBody>
      </p:sp>
      <p:sp>
        <p:nvSpPr>
          <p:cNvPr id="4" name="Slide Number Placeholder 3"/>
          <p:cNvSpPr>
            <a:spLocks noGrp="1"/>
          </p:cNvSpPr>
          <p:nvPr>
            <p:ph type="sldNum" sz="quarter" idx="10"/>
          </p:nvPr>
        </p:nvSpPr>
        <p:spPr/>
        <p:txBody>
          <a:bodyPr/>
          <a:lstStyle/>
          <a:p>
            <a:fld id="{49E9DE58-D4DC-4938-B4AD-92DECBB586F8}" type="slidenum">
              <a:rPr lang="nl-NL" smtClean="0"/>
              <a:t>17</a:t>
            </a:fld>
            <a:endParaRPr lang="nl-NL"/>
          </a:p>
        </p:txBody>
      </p:sp>
    </p:spTree>
    <p:extLst>
      <p:ext uri="{BB962C8B-B14F-4D97-AF65-F5344CB8AC3E}">
        <p14:creationId xmlns:p14="http://schemas.microsoft.com/office/powerpoint/2010/main" val="3746749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LORENZ</a:t>
            </a:r>
          </a:p>
          <a:p>
            <a:endParaRPr lang="nl-NL"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Level 1 bestaat erin om de auto een op voorhand bekend parcours te laten rijden. Dit wordt gedaan door programmatorisch te bepalen hoe lang de auto rechtdoor moet rijden, naar links/rechts moet draaien. Om de duur van het manoeuvre te bepalen gebruiken we delays. Deze delays zorgen ervoor dat het programma gedurende bepaalde tijd “slaapt”. Vermits dat de correcte pinnen op hoog of laag gezet worden alvorens de delay wordt uitgevoerd blijven ze dus in die status zo lang de delay loopt.</a:t>
            </a:r>
          </a:p>
          <a:p>
            <a:endParaRPr lang="nl-NL" dirty="0"/>
          </a:p>
        </p:txBody>
      </p:sp>
      <p:sp>
        <p:nvSpPr>
          <p:cNvPr id="4" name="Slide Number Placeholder 3"/>
          <p:cNvSpPr>
            <a:spLocks noGrp="1"/>
          </p:cNvSpPr>
          <p:nvPr>
            <p:ph type="sldNum" sz="quarter" idx="10"/>
          </p:nvPr>
        </p:nvSpPr>
        <p:spPr/>
        <p:txBody>
          <a:bodyPr/>
          <a:lstStyle/>
          <a:p>
            <a:fld id="{49E9DE58-D4DC-4938-B4AD-92DECBB586F8}" type="slidenum">
              <a:rPr lang="nl-NL" smtClean="0"/>
              <a:t>18</a:t>
            </a:fld>
            <a:endParaRPr lang="nl-NL"/>
          </a:p>
        </p:txBody>
      </p:sp>
    </p:spTree>
    <p:extLst>
      <p:ext uri="{BB962C8B-B14F-4D97-AF65-F5344CB8AC3E}">
        <p14:creationId xmlns:p14="http://schemas.microsoft.com/office/powerpoint/2010/main" val="231240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kern="1200" dirty="0" smtClean="0">
                <a:solidFill>
                  <a:schemeClr val="tx1"/>
                </a:solidFill>
                <a:effectLst/>
                <a:latin typeface="+mn-lt"/>
                <a:ea typeface="+mn-ea"/>
                <a:cs typeface="+mn-cs"/>
              </a:rPr>
              <a:t>LORENZ</a:t>
            </a:r>
          </a:p>
          <a:p>
            <a:endParaRPr lang="nl-NL" sz="1200" kern="1200" dirty="0" smtClean="0">
              <a:solidFill>
                <a:schemeClr val="tx1"/>
              </a:solidFill>
              <a:effectLst/>
              <a:latin typeface="+mn-lt"/>
              <a:ea typeface="+mn-ea"/>
              <a:cs typeface="+mn-cs"/>
            </a:endParaRPr>
          </a:p>
          <a:p>
            <a:r>
              <a:rPr lang="nl-NL" sz="1200" kern="1200" dirty="0" smtClean="0">
                <a:solidFill>
                  <a:schemeClr val="tx1"/>
                </a:solidFill>
                <a:effectLst/>
                <a:latin typeface="+mn-lt"/>
                <a:ea typeface="+mn-ea"/>
                <a:cs typeface="+mn-cs"/>
              </a:rPr>
              <a:t>Het algoritme begint met de voorste sensor uit te lezen. Indien de waarde hiervan niet kleiner als 10 cm word er gekeken of de afstand links en rechts niet groter is dan 7. Is één van deze 2 waar dan draait de auto de andere richting uit om de rijrichting te corrigeren. Als deze if statements allemaal niet waar zijn, rijdt de auto vooruit.</a:t>
            </a:r>
          </a:p>
          <a:p>
            <a:r>
              <a:rPr lang="nl-NL" sz="1200" kern="1200" dirty="0" smtClean="0">
                <a:solidFill>
                  <a:schemeClr val="tx1"/>
                </a:solidFill>
                <a:effectLst/>
                <a:latin typeface="+mn-lt"/>
                <a:ea typeface="+mn-ea"/>
                <a:cs typeface="+mn-cs"/>
              </a:rPr>
              <a:t>Indien de afstand vooruit wel kleiner is als 5 wordt er gecheckt of de afstand links en rechts groter is dan 7. Indien dit niet het geval is, wordt er gecheckt of de afstand achteruit groter is dan 10. Is dit ook niet waar dan gaat de led op pin 13 van de arduino branden en stopt de auto. Is dit wel waar rijdt de auto een bepaalde afstand achteruit en wordt er terug gekeken of de afstand links en rechts nu groter zijn dan 7 anders wordt het proces herhaald. Indien de afstand achteruit niet groter is dan 10 stopt de auto en gaat de led op pin 13 van de arduino branden.</a:t>
            </a:r>
          </a:p>
          <a:p>
            <a:r>
              <a:rPr lang="nl-NL" sz="1200" kern="1200" dirty="0" smtClean="0">
                <a:solidFill>
                  <a:schemeClr val="tx1"/>
                </a:solidFill>
                <a:effectLst/>
                <a:latin typeface="+mn-lt"/>
                <a:ea typeface="+mn-ea"/>
                <a:cs typeface="+mn-cs"/>
              </a:rPr>
              <a:t>Indien de afstand links of rechts wel groter is dan 7 wordt er gekeken waar de afstand het grootst is. Deze kant wordt dan opgedraaid.</a:t>
            </a:r>
          </a:p>
          <a:p>
            <a:endParaRPr lang="nl-NL" dirty="0"/>
          </a:p>
        </p:txBody>
      </p:sp>
      <p:sp>
        <p:nvSpPr>
          <p:cNvPr id="4" name="Slide Number Placeholder 3"/>
          <p:cNvSpPr>
            <a:spLocks noGrp="1"/>
          </p:cNvSpPr>
          <p:nvPr>
            <p:ph type="sldNum" sz="quarter" idx="10"/>
          </p:nvPr>
        </p:nvSpPr>
        <p:spPr/>
        <p:txBody>
          <a:bodyPr/>
          <a:lstStyle/>
          <a:p>
            <a:fld id="{49E9DE58-D4DC-4938-B4AD-92DECBB586F8}" type="slidenum">
              <a:rPr lang="nl-NL" smtClean="0"/>
              <a:t>19</a:t>
            </a:fld>
            <a:endParaRPr lang="nl-NL"/>
          </a:p>
        </p:txBody>
      </p:sp>
    </p:spTree>
    <p:extLst>
      <p:ext uri="{BB962C8B-B14F-4D97-AF65-F5344CB8AC3E}">
        <p14:creationId xmlns:p14="http://schemas.microsoft.com/office/powerpoint/2010/main" val="466279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MICHIEL</a:t>
            </a:r>
            <a:endParaRPr lang="nl-NL" dirty="0"/>
          </a:p>
        </p:txBody>
      </p:sp>
      <p:sp>
        <p:nvSpPr>
          <p:cNvPr id="4" name="Slide Number Placeholder 3"/>
          <p:cNvSpPr>
            <a:spLocks noGrp="1"/>
          </p:cNvSpPr>
          <p:nvPr>
            <p:ph type="sldNum" sz="quarter" idx="10"/>
          </p:nvPr>
        </p:nvSpPr>
        <p:spPr/>
        <p:txBody>
          <a:bodyPr/>
          <a:lstStyle/>
          <a:p>
            <a:fld id="{49E9DE58-D4DC-4938-B4AD-92DECBB586F8}" type="slidenum">
              <a:rPr lang="nl-NL" smtClean="0"/>
              <a:t>20</a:t>
            </a:fld>
            <a:endParaRPr lang="nl-NL"/>
          </a:p>
        </p:txBody>
      </p:sp>
    </p:spTree>
    <p:extLst>
      <p:ext uri="{BB962C8B-B14F-4D97-AF65-F5344CB8AC3E}">
        <p14:creationId xmlns:p14="http://schemas.microsoft.com/office/powerpoint/2010/main" val="1602590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Tx/>
              <a:buNone/>
            </a:pPr>
            <a:r>
              <a:rPr lang="en-US" baseline="0" dirty="0" smtClean="0"/>
              <a:t>MICHIEL</a:t>
            </a:r>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3</a:t>
            </a:fld>
            <a:endParaRPr lang="nl-NL"/>
          </a:p>
        </p:txBody>
      </p:sp>
    </p:spTree>
    <p:extLst>
      <p:ext uri="{BB962C8B-B14F-4D97-AF65-F5344CB8AC3E}">
        <p14:creationId xmlns:p14="http://schemas.microsoft.com/office/powerpoint/2010/main" val="2139576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MICHIEL</a:t>
            </a:r>
            <a:endParaRPr lang="nl-NL" dirty="0"/>
          </a:p>
        </p:txBody>
      </p:sp>
      <p:sp>
        <p:nvSpPr>
          <p:cNvPr id="4" name="Slide Number Placeholder 3"/>
          <p:cNvSpPr>
            <a:spLocks noGrp="1"/>
          </p:cNvSpPr>
          <p:nvPr>
            <p:ph type="sldNum" sz="quarter" idx="10"/>
          </p:nvPr>
        </p:nvSpPr>
        <p:spPr/>
        <p:txBody>
          <a:bodyPr/>
          <a:lstStyle/>
          <a:p>
            <a:fld id="{49E9DE58-D4DC-4938-B4AD-92DECBB586F8}" type="slidenum">
              <a:rPr lang="nl-NL" smtClean="0"/>
              <a:t>21</a:t>
            </a:fld>
            <a:endParaRPr lang="nl-NL"/>
          </a:p>
        </p:txBody>
      </p:sp>
    </p:spTree>
    <p:extLst>
      <p:ext uri="{BB962C8B-B14F-4D97-AF65-F5344CB8AC3E}">
        <p14:creationId xmlns:p14="http://schemas.microsoft.com/office/powerpoint/2010/main" val="2251829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49E9DE58-D4DC-4938-B4AD-92DECBB586F8}" type="slidenum">
              <a:rPr lang="nl-NL" smtClean="0"/>
              <a:t>22</a:t>
            </a:fld>
            <a:endParaRPr lang="nl-NL"/>
          </a:p>
        </p:txBody>
      </p:sp>
    </p:spTree>
    <p:extLst>
      <p:ext uri="{BB962C8B-B14F-4D97-AF65-F5344CB8AC3E}">
        <p14:creationId xmlns:p14="http://schemas.microsoft.com/office/powerpoint/2010/main" val="2085728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MICHIEL</a:t>
            </a:r>
          </a:p>
          <a:p>
            <a:pPr marL="171450" indent="-171450">
              <a:buFontTx/>
              <a:buChar char="-"/>
            </a:pPr>
            <a:endParaRPr lang="en-US" baseline="0" dirty="0" smtClean="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4</a:t>
            </a:fld>
            <a:endParaRPr lang="nl-NL"/>
          </a:p>
        </p:txBody>
      </p:sp>
    </p:spTree>
    <p:extLst>
      <p:ext uri="{BB962C8B-B14F-4D97-AF65-F5344CB8AC3E}">
        <p14:creationId xmlns:p14="http://schemas.microsoft.com/office/powerpoint/2010/main" val="3224141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smtClean="0"/>
              <a:t>MICHIEL</a:t>
            </a:r>
            <a:endParaRPr lang="nl-NL"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5</a:t>
            </a:fld>
            <a:endParaRPr lang="nl-NL"/>
          </a:p>
        </p:txBody>
      </p:sp>
    </p:spTree>
    <p:extLst>
      <p:ext uri="{BB962C8B-B14F-4D97-AF65-F5344CB8AC3E}">
        <p14:creationId xmlns:p14="http://schemas.microsoft.com/office/powerpoint/2010/main" val="2329457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Met</a:t>
            </a:r>
            <a:r>
              <a:rPr lang="nl-BE" baseline="0" dirty="0" smtClean="0"/>
              <a:t> dit als hoofdvraag aan het project werken.</a:t>
            </a:r>
            <a:endParaRPr lang="nl-NL"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6</a:t>
            </a:fld>
            <a:endParaRPr lang="nl-NL"/>
          </a:p>
        </p:txBody>
      </p:sp>
    </p:spTree>
    <p:extLst>
      <p:ext uri="{BB962C8B-B14F-4D97-AF65-F5344CB8AC3E}">
        <p14:creationId xmlns:p14="http://schemas.microsoft.com/office/powerpoint/2010/main" val="3626649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LORENZ</a:t>
            </a:r>
          </a:p>
          <a:p>
            <a:endParaRPr lang="nl-NL" dirty="0" smtClean="0"/>
          </a:p>
          <a:p>
            <a:r>
              <a:rPr lang="en-US" dirty="0" err="1" smtClean="0"/>
              <a:t>Vervolgens</a:t>
            </a:r>
            <a:r>
              <a:rPr lang="en-US" dirty="0" smtClean="0"/>
              <a:t> </a:t>
            </a:r>
            <a:r>
              <a:rPr lang="en-US" dirty="0" err="1" smtClean="0"/>
              <a:t>hebben</a:t>
            </a:r>
            <a:r>
              <a:rPr lang="en-US" dirty="0" smtClean="0"/>
              <a:t> we </a:t>
            </a:r>
            <a:r>
              <a:rPr lang="en-US" dirty="0" err="1" smtClean="0"/>
              <a:t>na</a:t>
            </a:r>
            <a:r>
              <a:rPr lang="en-US" dirty="0" smtClean="0"/>
              <a:t> het </a:t>
            </a:r>
            <a:r>
              <a:rPr lang="en-US" dirty="0" err="1" smtClean="0"/>
              <a:t>formuleren</a:t>
            </a:r>
            <a:r>
              <a:rPr lang="en-US" baseline="0" dirty="0" smtClean="0"/>
              <a:t> van de </a:t>
            </a:r>
            <a:r>
              <a:rPr lang="en-US" baseline="0" dirty="0" err="1" smtClean="0"/>
              <a:t>probleemstelling</a:t>
            </a:r>
            <a:r>
              <a:rPr lang="en-US" baseline="0" dirty="0" smtClean="0"/>
              <a:t>, </a:t>
            </a:r>
            <a:r>
              <a:rPr lang="en-US" baseline="0" dirty="0" err="1" smtClean="0"/>
              <a:t>bepaalt</a:t>
            </a:r>
            <a:r>
              <a:rPr lang="en-US" baseline="0" dirty="0" smtClean="0"/>
              <a:t> </a:t>
            </a:r>
            <a:r>
              <a:rPr lang="en-US" baseline="0" dirty="0" err="1" smtClean="0"/>
              <a:t>welke</a:t>
            </a:r>
            <a:r>
              <a:rPr lang="en-US" baseline="0" dirty="0" smtClean="0"/>
              <a:t> </a:t>
            </a:r>
            <a:r>
              <a:rPr lang="en-US" baseline="0" dirty="0" err="1" smtClean="0"/>
              <a:t>punten</a:t>
            </a:r>
            <a:r>
              <a:rPr lang="en-US" baseline="0" dirty="0" smtClean="0"/>
              <a:t> </a:t>
            </a:r>
            <a:r>
              <a:rPr lang="en-US" baseline="0" dirty="0" err="1" smtClean="0"/>
              <a:t>er</a:t>
            </a:r>
            <a:r>
              <a:rPr lang="en-US" baseline="0" dirty="0" smtClean="0"/>
              <a:t> </a:t>
            </a:r>
            <a:r>
              <a:rPr lang="en-US" baseline="0" dirty="0" err="1" smtClean="0"/>
              <a:t>allemaal</a:t>
            </a:r>
            <a:r>
              <a:rPr lang="en-US" baseline="0" dirty="0" smtClean="0"/>
              <a:t> </a:t>
            </a:r>
            <a:r>
              <a:rPr lang="en-US" baseline="0" dirty="0" err="1" smtClean="0"/>
              <a:t>nodig</a:t>
            </a:r>
            <a:r>
              <a:rPr lang="en-US" baseline="0" dirty="0" smtClean="0"/>
              <a:t> </a:t>
            </a:r>
            <a:r>
              <a:rPr lang="en-US" baseline="0" dirty="0" err="1" smtClean="0"/>
              <a:t>waren</a:t>
            </a:r>
            <a:r>
              <a:rPr lang="en-US" baseline="0" dirty="0" smtClean="0"/>
              <a:t> om het project tot </a:t>
            </a:r>
            <a:r>
              <a:rPr lang="en-US" baseline="0" dirty="0" err="1" smtClean="0"/>
              <a:t>een</a:t>
            </a:r>
            <a:r>
              <a:rPr lang="en-US" baseline="0" dirty="0" smtClean="0"/>
              <a:t> </a:t>
            </a:r>
            <a:r>
              <a:rPr lang="en-US" baseline="0" dirty="0" err="1" smtClean="0"/>
              <a:t>goed</a:t>
            </a:r>
            <a:r>
              <a:rPr lang="en-US" baseline="0" dirty="0" smtClean="0"/>
              <a:t> </a:t>
            </a:r>
            <a:r>
              <a:rPr lang="en-US" baseline="0" dirty="0" err="1" smtClean="0"/>
              <a:t>einde</a:t>
            </a:r>
            <a:r>
              <a:rPr lang="en-US" baseline="0" dirty="0" smtClean="0"/>
              <a:t> </a:t>
            </a:r>
            <a:r>
              <a:rPr lang="en-US" baseline="0" dirty="0" err="1" smtClean="0"/>
              <a:t>te</a:t>
            </a:r>
            <a:r>
              <a:rPr lang="en-US" baseline="0" dirty="0" smtClean="0"/>
              <a:t> </a:t>
            </a:r>
            <a:r>
              <a:rPr lang="en-US" baseline="0" dirty="0" err="1" smtClean="0"/>
              <a:t>brengen</a:t>
            </a:r>
            <a:r>
              <a:rPr lang="en-US" baseline="0" dirty="0" smtClean="0"/>
              <a:t>. </a:t>
            </a:r>
            <a:r>
              <a:rPr lang="en-US" baseline="0" dirty="0" err="1" smtClean="0"/>
              <a:t>Dit</a:t>
            </a:r>
            <a:r>
              <a:rPr lang="en-US" baseline="0" dirty="0" smtClean="0"/>
              <a:t> is </a:t>
            </a:r>
            <a:r>
              <a:rPr lang="en-US" baseline="0" dirty="0" err="1" smtClean="0"/>
              <a:t>dus</a:t>
            </a:r>
            <a:r>
              <a:rPr lang="en-US" baseline="0" dirty="0" smtClean="0"/>
              <a:t> </a:t>
            </a:r>
            <a:r>
              <a:rPr lang="en-US" baseline="0" dirty="0" err="1" smtClean="0"/>
              <a:t>tevens</a:t>
            </a:r>
            <a:r>
              <a:rPr lang="en-US" baseline="0" dirty="0" smtClean="0"/>
              <a:t> </a:t>
            </a:r>
            <a:r>
              <a:rPr lang="en-US" baseline="0" dirty="0" err="1" smtClean="0"/>
              <a:t>een</a:t>
            </a:r>
            <a:r>
              <a:rPr lang="en-US" baseline="0" dirty="0" smtClean="0"/>
              <a:t> </a:t>
            </a:r>
            <a:r>
              <a:rPr lang="en-US" baseline="0" dirty="0" err="1" smtClean="0"/>
              <a:t>overzicht</a:t>
            </a:r>
            <a:r>
              <a:rPr lang="en-US" baseline="0" dirty="0" smtClean="0"/>
              <a:t> van de </a:t>
            </a:r>
            <a:r>
              <a:rPr lang="en-US" baseline="0" dirty="0" err="1" smtClean="0"/>
              <a:t>punten</a:t>
            </a:r>
            <a:r>
              <a:rPr lang="en-US" baseline="0" dirty="0" smtClean="0"/>
              <a:t> die we </a:t>
            </a:r>
            <a:r>
              <a:rPr lang="en-US" baseline="0" dirty="0" err="1" smtClean="0"/>
              <a:t>verder</a:t>
            </a:r>
            <a:r>
              <a:rPr lang="en-US" baseline="0" dirty="0" smtClean="0"/>
              <a:t> in de </a:t>
            </a:r>
            <a:r>
              <a:rPr lang="en-US" baseline="0" dirty="0" err="1" smtClean="0"/>
              <a:t>powerpoint</a:t>
            </a:r>
            <a:r>
              <a:rPr lang="en-US" baseline="0" dirty="0" smtClean="0"/>
              <a:t> </a:t>
            </a:r>
            <a:r>
              <a:rPr lang="en-US" baseline="0" dirty="0" err="1" smtClean="0"/>
              <a:t>gaan</a:t>
            </a:r>
            <a:r>
              <a:rPr lang="en-US" baseline="0" dirty="0" smtClean="0"/>
              <a:t> </a:t>
            </a:r>
            <a:r>
              <a:rPr lang="en-US" baseline="0" dirty="0" err="1" smtClean="0"/>
              <a:t>behandelen</a:t>
            </a:r>
            <a:r>
              <a:rPr lang="en-US" baseline="0" dirty="0" smtClean="0"/>
              <a:t>.</a:t>
            </a:r>
            <a:endParaRPr lang="en-US" b="1" dirty="0" smtClean="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7</a:t>
            </a:fld>
            <a:endParaRPr lang="nl-NL"/>
          </a:p>
        </p:txBody>
      </p:sp>
    </p:spTree>
    <p:extLst>
      <p:ext uri="{BB962C8B-B14F-4D97-AF65-F5344CB8AC3E}">
        <p14:creationId xmlns:p14="http://schemas.microsoft.com/office/powerpoint/2010/main" val="982872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LORENZ</a:t>
            </a:r>
          </a:p>
          <a:p>
            <a:r>
              <a:rPr lang="en-US" dirty="0" smtClean="0"/>
              <a:t>In</a:t>
            </a:r>
            <a:r>
              <a:rPr lang="en-US" baseline="0" dirty="0" smtClean="0"/>
              <a:t> de </a:t>
            </a:r>
            <a:r>
              <a:rPr lang="en-US" baseline="0" dirty="0" err="1" smtClean="0"/>
              <a:t>eerste</a:t>
            </a:r>
            <a:r>
              <a:rPr lang="en-US" baseline="0" dirty="0" smtClean="0"/>
              <a:t> lessen </a:t>
            </a:r>
            <a:r>
              <a:rPr lang="en-US" baseline="0" dirty="0" err="1" smtClean="0"/>
              <a:t>zijn</a:t>
            </a:r>
            <a:r>
              <a:rPr lang="en-US" baseline="0" dirty="0" smtClean="0"/>
              <a:t> we </a:t>
            </a:r>
            <a:r>
              <a:rPr lang="en-US" baseline="0" dirty="0" err="1" smtClean="0"/>
              <a:t>begonnen</a:t>
            </a:r>
            <a:r>
              <a:rPr lang="en-US" baseline="0" dirty="0" smtClean="0"/>
              <a:t> met </a:t>
            </a:r>
            <a:r>
              <a:rPr lang="en-US" baseline="0" dirty="0" err="1" smtClean="0"/>
              <a:t>te</a:t>
            </a:r>
            <a:r>
              <a:rPr lang="en-US" baseline="0" dirty="0" smtClean="0"/>
              <a:t> </a:t>
            </a:r>
            <a:r>
              <a:rPr lang="en-US" baseline="0" dirty="0" err="1" smtClean="0"/>
              <a:t>brainstormen</a:t>
            </a:r>
            <a:r>
              <a:rPr lang="en-US" baseline="0" dirty="0" smtClean="0"/>
              <a:t>. </a:t>
            </a:r>
            <a:r>
              <a:rPr lang="en-US" baseline="0" dirty="0" err="1" smtClean="0"/>
              <a:t>Deze</a:t>
            </a:r>
            <a:r>
              <a:rPr lang="en-US" baseline="0" dirty="0" smtClean="0"/>
              <a:t> </a:t>
            </a:r>
            <a:r>
              <a:rPr lang="en-US" baseline="0" dirty="0" err="1" smtClean="0"/>
              <a:t>punten</a:t>
            </a:r>
            <a:r>
              <a:rPr lang="en-US" baseline="0" dirty="0" smtClean="0"/>
              <a:t> </a:t>
            </a:r>
            <a:r>
              <a:rPr lang="en-US" baseline="0" dirty="0" err="1" smtClean="0"/>
              <a:t>hebben</a:t>
            </a:r>
            <a:r>
              <a:rPr lang="en-US" baseline="0" dirty="0" smtClean="0"/>
              <a:t> we </a:t>
            </a:r>
            <a:r>
              <a:rPr lang="en-US" baseline="0" dirty="0" err="1" smtClean="0"/>
              <a:t>dan</a:t>
            </a:r>
            <a:r>
              <a:rPr lang="en-US" baseline="0" dirty="0" smtClean="0"/>
              <a:t> </a:t>
            </a:r>
            <a:r>
              <a:rPr lang="en-US" baseline="0" dirty="0" err="1" smtClean="0"/>
              <a:t>omgezet</a:t>
            </a:r>
            <a:r>
              <a:rPr lang="en-US" baseline="0" dirty="0" smtClean="0"/>
              <a:t> </a:t>
            </a:r>
            <a:r>
              <a:rPr lang="en-US" baseline="0" dirty="0" err="1" smtClean="0"/>
              <a:t>naar</a:t>
            </a:r>
            <a:r>
              <a:rPr lang="en-US" baseline="0" dirty="0" smtClean="0"/>
              <a:t> </a:t>
            </a:r>
            <a:r>
              <a:rPr lang="en-US" baseline="0" dirty="0" err="1" smtClean="0"/>
              <a:t>een</a:t>
            </a:r>
            <a:r>
              <a:rPr lang="en-US" baseline="0" dirty="0" smtClean="0"/>
              <a:t> </a:t>
            </a:r>
            <a:r>
              <a:rPr lang="en-US" baseline="0" dirty="0" err="1" smtClean="0"/>
              <a:t>mindmap</a:t>
            </a:r>
            <a:r>
              <a:rPr lang="en-US" baseline="0" dirty="0" smtClean="0"/>
              <a:t> schema om </a:t>
            </a:r>
            <a:r>
              <a:rPr lang="en-US" baseline="0" dirty="0" err="1" smtClean="0"/>
              <a:t>voor</a:t>
            </a:r>
            <a:r>
              <a:rPr lang="en-US" baseline="0" dirty="0" smtClean="0"/>
              <a:t> </a:t>
            </a:r>
            <a:r>
              <a:rPr lang="en-US" baseline="0" dirty="0" err="1" smtClean="0"/>
              <a:t>ons</a:t>
            </a:r>
            <a:r>
              <a:rPr lang="en-US" baseline="0" dirty="0" smtClean="0"/>
              <a:t> </a:t>
            </a:r>
            <a:r>
              <a:rPr lang="en-US" baseline="0" dirty="0" err="1" smtClean="0"/>
              <a:t>eigen</a:t>
            </a:r>
            <a:r>
              <a:rPr lang="en-US" baseline="0" dirty="0" smtClean="0"/>
              <a:t> </a:t>
            </a:r>
            <a:r>
              <a:rPr lang="en-US" baseline="0" dirty="0" err="1" smtClean="0"/>
              <a:t>een</a:t>
            </a:r>
            <a:r>
              <a:rPr lang="en-US" baseline="0" dirty="0" smtClean="0"/>
              <a:t> </a:t>
            </a:r>
            <a:r>
              <a:rPr lang="en-US" baseline="0" dirty="0" err="1" smtClean="0"/>
              <a:t>duidelijke</a:t>
            </a:r>
            <a:r>
              <a:rPr lang="en-US" baseline="0" dirty="0" smtClean="0"/>
              <a:t> </a:t>
            </a:r>
            <a:r>
              <a:rPr lang="en-US" baseline="0" dirty="0" err="1" smtClean="0"/>
              <a:t>structuur</a:t>
            </a:r>
            <a:r>
              <a:rPr lang="en-US" baseline="0" dirty="0" smtClean="0"/>
              <a:t> </a:t>
            </a:r>
            <a:r>
              <a:rPr lang="en-US" baseline="0" dirty="0" err="1" smtClean="0"/>
              <a:t>te</a:t>
            </a:r>
            <a:r>
              <a:rPr lang="en-US" baseline="0" dirty="0" smtClean="0"/>
              <a:t> </a:t>
            </a:r>
            <a:r>
              <a:rPr lang="en-US" baseline="0" dirty="0" err="1" smtClean="0"/>
              <a:t>scheppen</a:t>
            </a:r>
            <a:r>
              <a:rPr lang="en-US" baseline="0" dirty="0" smtClean="0"/>
              <a:t>. </a:t>
            </a:r>
            <a:r>
              <a:rPr lang="en-US" baseline="0" dirty="0" smtClean="0"/>
              <a:t>De </a:t>
            </a:r>
            <a:r>
              <a:rPr lang="en-US" baseline="0" dirty="0" err="1" smtClean="0"/>
              <a:t>volgende</a:t>
            </a:r>
            <a:r>
              <a:rPr lang="en-US" baseline="0" dirty="0" smtClean="0"/>
              <a:t> </a:t>
            </a:r>
            <a:r>
              <a:rPr lang="en-US" baseline="0" dirty="0" err="1" smtClean="0"/>
              <a:t>stap</a:t>
            </a:r>
            <a:r>
              <a:rPr lang="en-US" baseline="0" dirty="0" smtClean="0"/>
              <a:t> was </a:t>
            </a:r>
            <a:r>
              <a:rPr lang="en-US" baseline="0" dirty="0" err="1" smtClean="0"/>
              <a:t>dan</a:t>
            </a:r>
            <a:r>
              <a:rPr lang="en-US" baseline="0" dirty="0" smtClean="0"/>
              <a:t> om </a:t>
            </a:r>
            <a:r>
              <a:rPr lang="en-US" baseline="0" dirty="0" err="1" smtClean="0"/>
              <a:t>deze</a:t>
            </a:r>
            <a:r>
              <a:rPr lang="en-US" baseline="0" dirty="0" smtClean="0"/>
              <a:t> taken in </a:t>
            </a:r>
            <a:r>
              <a:rPr lang="en-US" baseline="0" dirty="0" err="1" smtClean="0"/>
              <a:t>te</a:t>
            </a:r>
            <a:r>
              <a:rPr lang="en-US" baseline="0" dirty="0" smtClean="0"/>
              <a:t> </a:t>
            </a:r>
            <a:r>
              <a:rPr lang="en-US" baseline="0" dirty="0" err="1" smtClean="0"/>
              <a:t>plannen</a:t>
            </a:r>
            <a:r>
              <a:rPr lang="en-US" baseline="0" dirty="0" smtClean="0"/>
              <a:t> in de </a:t>
            </a:r>
            <a:r>
              <a:rPr lang="en-US" baseline="0" dirty="0" err="1" smtClean="0"/>
              <a:t>GanttChart</a:t>
            </a:r>
            <a:r>
              <a:rPr lang="en-US" baseline="0" dirty="0" smtClean="0"/>
              <a:t>. </a:t>
            </a:r>
            <a:r>
              <a:rPr lang="en-US" baseline="0" dirty="0" err="1" smtClean="0"/>
              <a:t>Hierdoor</a:t>
            </a:r>
            <a:r>
              <a:rPr lang="en-US" baseline="0" dirty="0" smtClean="0"/>
              <a:t> </a:t>
            </a:r>
            <a:r>
              <a:rPr lang="en-US" baseline="0" dirty="0" err="1" smtClean="0"/>
              <a:t>kregen</a:t>
            </a:r>
            <a:r>
              <a:rPr lang="en-US" baseline="0" dirty="0" smtClean="0"/>
              <a:t> we </a:t>
            </a:r>
            <a:r>
              <a:rPr lang="en-US" baseline="0" dirty="0" err="1" smtClean="0"/>
              <a:t>een</a:t>
            </a:r>
            <a:r>
              <a:rPr lang="en-US" baseline="0" dirty="0" smtClean="0"/>
              <a:t> </a:t>
            </a:r>
            <a:r>
              <a:rPr lang="en-US" baseline="0" dirty="0" err="1" smtClean="0"/>
              <a:t>overzicht</a:t>
            </a:r>
            <a:r>
              <a:rPr lang="en-US" baseline="0" dirty="0" smtClean="0"/>
              <a:t> van de </a:t>
            </a:r>
            <a:r>
              <a:rPr lang="en-US" baseline="0" dirty="0" err="1" smtClean="0"/>
              <a:t>totale</a:t>
            </a:r>
            <a:r>
              <a:rPr lang="en-US" baseline="0" dirty="0" smtClean="0"/>
              <a:t> </a:t>
            </a:r>
            <a:r>
              <a:rPr lang="en-US" baseline="0" dirty="0" err="1" smtClean="0"/>
              <a:t>beschikbare</a:t>
            </a:r>
            <a:r>
              <a:rPr lang="en-US" baseline="0" dirty="0" smtClean="0"/>
              <a:t> </a:t>
            </a:r>
            <a:r>
              <a:rPr lang="en-US" baseline="0" dirty="0" err="1" smtClean="0"/>
              <a:t>tijd</a:t>
            </a:r>
            <a:r>
              <a:rPr lang="en-US" baseline="0" dirty="0" smtClean="0"/>
              <a:t> </a:t>
            </a:r>
            <a:r>
              <a:rPr lang="en-US" baseline="0" dirty="0" err="1" smtClean="0"/>
              <a:t>en</a:t>
            </a:r>
            <a:r>
              <a:rPr lang="en-US" baseline="0" dirty="0" smtClean="0"/>
              <a:t> </a:t>
            </a:r>
            <a:r>
              <a:rPr lang="en-US" baseline="0" dirty="0" err="1" smtClean="0"/>
              <a:t>dus</a:t>
            </a:r>
            <a:r>
              <a:rPr lang="en-US" baseline="0" dirty="0" smtClean="0"/>
              <a:t> </a:t>
            </a:r>
            <a:r>
              <a:rPr lang="en-US" baseline="0" dirty="0" err="1" smtClean="0"/>
              <a:t>ook</a:t>
            </a:r>
            <a:r>
              <a:rPr lang="en-US" baseline="0" dirty="0" smtClean="0"/>
              <a:t> de </a:t>
            </a:r>
            <a:r>
              <a:rPr lang="en-US" baseline="0" dirty="0" err="1" smtClean="0"/>
              <a:t>tijd</a:t>
            </a:r>
            <a:r>
              <a:rPr lang="en-US" baseline="0" dirty="0" smtClean="0"/>
              <a:t> die we </a:t>
            </a:r>
            <a:r>
              <a:rPr lang="en-US" baseline="0" dirty="0" err="1" smtClean="0"/>
              <a:t>aan</a:t>
            </a:r>
            <a:r>
              <a:rPr lang="en-US" baseline="0" dirty="0" smtClean="0"/>
              <a:t>  1 </a:t>
            </a:r>
            <a:r>
              <a:rPr lang="en-US" baseline="0" dirty="0" err="1" smtClean="0"/>
              <a:t>taak</a:t>
            </a:r>
            <a:r>
              <a:rPr lang="en-US" baseline="0" dirty="0" smtClean="0"/>
              <a:t> </a:t>
            </a:r>
            <a:r>
              <a:rPr lang="en-US" baseline="0" dirty="0" err="1" smtClean="0"/>
              <a:t>konden</a:t>
            </a:r>
            <a:r>
              <a:rPr lang="en-US" baseline="0" dirty="0" smtClean="0"/>
              <a:t> </a:t>
            </a:r>
            <a:r>
              <a:rPr lang="en-US" baseline="0" dirty="0" err="1" smtClean="0"/>
              <a:t>besteden</a:t>
            </a:r>
            <a:r>
              <a:rPr lang="en-US" baseline="0" dirty="0" smtClean="0"/>
              <a:t>.</a:t>
            </a:r>
          </a:p>
          <a:p>
            <a:endParaRPr lang="en-US" baseline="0" dirty="0" smtClean="0"/>
          </a:p>
          <a:p>
            <a:r>
              <a:rPr lang="en-US" dirty="0" smtClean="0"/>
              <a:t>Software </a:t>
            </a:r>
            <a:r>
              <a:rPr lang="en-US" dirty="0" err="1" smtClean="0"/>
              <a:t>analyse</a:t>
            </a:r>
            <a:r>
              <a:rPr lang="en-US" dirty="0" smtClean="0"/>
              <a:t> was</a:t>
            </a:r>
            <a:r>
              <a:rPr lang="en-US" baseline="0" dirty="0" smtClean="0"/>
              <a:t> </a:t>
            </a:r>
            <a:r>
              <a:rPr lang="en-US" baseline="0" dirty="0" err="1" smtClean="0"/>
              <a:t>vooral</a:t>
            </a:r>
            <a:r>
              <a:rPr lang="en-US" baseline="0" dirty="0" smtClean="0"/>
              <a:t> </a:t>
            </a:r>
            <a:r>
              <a:rPr lang="en-US" baseline="0" dirty="0" err="1" smtClean="0"/>
              <a:t>belangrijk</a:t>
            </a:r>
            <a:r>
              <a:rPr lang="en-US" baseline="0" dirty="0" smtClean="0"/>
              <a:t> </a:t>
            </a:r>
            <a:r>
              <a:rPr lang="en-US" baseline="0" dirty="0" err="1" smtClean="0"/>
              <a:t>omdat</a:t>
            </a:r>
            <a:r>
              <a:rPr lang="en-US" baseline="0" dirty="0" smtClean="0"/>
              <a:t> we </a:t>
            </a:r>
            <a:r>
              <a:rPr lang="en-US" baseline="0" dirty="0" err="1" smtClean="0"/>
              <a:t>hierdoor</a:t>
            </a:r>
            <a:r>
              <a:rPr lang="en-US" baseline="0" dirty="0" smtClean="0"/>
              <a:t> </a:t>
            </a:r>
            <a:r>
              <a:rPr lang="en-US" baseline="0" dirty="0" err="1" smtClean="0"/>
              <a:t>een</a:t>
            </a:r>
            <a:r>
              <a:rPr lang="en-US" baseline="0" dirty="0" smtClean="0"/>
              <a:t> </a:t>
            </a:r>
            <a:r>
              <a:rPr lang="en-US" baseline="0" dirty="0" err="1" smtClean="0"/>
              <a:t>inzicht</a:t>
            </a:r>
            <a:r>
              <a:rPr lang="en-US" baseline="0" dirty="0" smtClean="0"/>
              <a:t> </a:t>
            </a:r>
            <a:r>
              <a:rPr lang="en-US" baseline="0" dirty="0" err="1" smtClean="0"/>
              <a:t>krijgen</a:t>
            </a:r>
            <a:r>
              <a:rPr lang="en-US" baseline="0" dirty="0" smtClean="0"/>
              <a:t> in hoe de auto </a:t>
            </a:r>
            <a:r>
              <a:rPr lang="en-US" baseline="0" dirty="0" err="1" smtClean="0"/>
              <a:t>zich</a:t>
            </a:r>
            <a:r>
              <a:rPr lang="en-US" baseline="0" dirty="0" smtClean="0"/>
              <a:t> </a:t>
            </a:r>
            <a:r>
              <a:rPr lang="en-US" baseline="0" dirty="0" err="1" smtClean="0"/>
              <a:t>moet</a:t>
            </a:r>
            <a:r>
              <a:rPr lang="en-US" baseline="0" dirty="0" smtClean="0"/>
              <a:t> </a:t>
            </a:r>
            <a:r>
              <a:rPr lang="en-US" baseline="0" dirty="0" err="1" smtClean="0"/>
              <a:t>gedragen</a:t>
            </a:r>
            <a:r>
              <a:rPr lang="en-US" baseline="0" dirty="0" smtClean="0"/>
              <a:t>.</a:t>
            </a:r>
            <a:endParaRPr lang="en-US" dirty="0" smtClean="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8</a:t>
            </a:fld>
            <a:endParaRPr lang="nl-NL"/>
          </a:p>
        </p:txBody>
      </p:sp>
    </p:spTree>
    <p:extLst>
      <p:ext uri="{BB962C8B-B14F-4D97-AF65-F5344CB8AC3E}">
        <p14:creationId xmlns:p14="http://schemas.microsoft.com/office/powerpoint/2010/main" val="1128985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LORENZ</a:t>
            </a:r>
          </a:p>
          <a:p>
            <a:endParaRPr lang="nl-NL" dirty="0" smtClean="0"/>
          </a:p>
          <a:p>
            <a:r>
              <a:rPr lang="nl-NL" dirty="0" smtClean="0"/>
              <a:t>Deze</a:t>
            </a:r>
            <a:r>
              <a:rPr lang="nl-NL" baseline="0" dirty="0" smtClean="0"/>
              <a:t> slide geeft een overzicht alle op te lossen deelproblemen samen met de persoon verantwoordelijk die er verantwoordelijk voor is. U zal opmerken dat we de lijn van het vorige semester doorgetrokken hebben : Michiel focuste zich vooral op de hardware geconcentreerd heeft en ik mij vooral op software geconcentreerd heb.</a:t>
            </a:r>
            <a:endParaRPr lang="nl-NL"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9</a:t>
            </a:fld>
            <a:endParaRPr lang="nl-NL"/>
          </a:p>
        </p:txBody>
      </p:sp>
    </p:spTree>
    <p:extLst>
      <p:ext uri="{BB962C8B-B14F-4D97-AF65-F5344CB8AC3E}">
        <p14:creationId xmlns:p14="http://schemas.microsoft.com/office/powerpoint/2010/main" val="2715366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LORENZ</a:t>
            </a:r>
          </a:p>
          <a:p>
            <a:endParaRPr lang="nl-NL"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Alvorens we aan het opstellen van de schakeling konden beginnen, moesten we informatie verzamelen over de elementen die we wilden implementeren. Zo moest er bijvoorbeeld nog afgewogen worden welke sensoren we het best konden gebruiken</a:t>
            </a:r>
            <a:r>
              <a:rPr lang="nl-NL" sz="1200" kern="1200" baseline="0" dirty="0" smtClean="0">
                <a:solidFill>
                  <a:schemeClr val="tx1"/>
                </a:solidFill>
                <a:effectLst/>
                <a:latin typeface="+mn-lt"/>
                <a:ea typeface="+mn-ea"/>
                <a:cs typeface="+mn-cs"/>
              </a:rPr>
              <a:t> </a:t>
            </a:r>
            <a:r>
              <a:rPr lang="nl-NL" sz="1200" kern="1200" dirty="0" smtClean="0">
                <a:solidFill>
                  <a:schemeClr val="tx1"/>
                </a:solidFill>
                <a:effectLst/>
                <a:latin typeface="+mn-lt"/>
                <a:ea typeface="+mn-ea"/>
                <a:cs typeface="+mn-cs"/>
              </a:rPr>
              <a:t>om</a:t>
            </a:r>
            <a:r>
              <a:rPr lang="nl-NL" sz="1200" kern="1200" baseline="0" dirty="0" smtClean="0">
                <a:solidFill>
                  <a:schemeClr val="tx1"/>
                </a:solidFill>
                <a:effectLst/>
                <a:latin typeface="+mn-lt"/>
                <a:ea typeface="+mn-ea"/>
                <a:cs typeface="+mn-cs"/>
              </a:rPr>
              <a:t> nauwkeurig de afstand tussen objecten en muren te kunnen meten</a:t>
            </a:r>
            <a:r>
              <a:rPr lang="nl-NL" sz="1200" kern="1200" dirty="0" smtClean="0">
                <a:solidFill>
                  <a:schemeClr val="tx1"/>
                </a:solidFill>
                <a:effectLst/>
                <a:latin typeface="+mn-lt"/>
                <a:ea typeface="+mn-ea"/>
                <a:cs typeface="+mn-cs"/>
              </a:rPr>
              <a:t>. Gebruiken we infrarood of ultrasoon? Welke is gemakkelijker uit</a:t>
            </a:r>
            <a:r>
              <a:rPr lang="nl-NL" sz="1200" kern="1200" baseline="0" dirty="0" smtClean="0">
                <a:solidFill>
                  <a:schemeClr val="tx1"/>
                </a:solidFill>
                <a:effectLst/>
                <a:latin typeface="+mn-lt"/>
                <a:ea typeface="+mn-ea"/>
                <a:cs typeface="+mn-cs"/>
              </a:rPr>
              <a:t> te lezen </a:t>
            </a:r>
            <a:r>
              <a:rPr lang="nl-NL" sz="1200" kern="1200" dirty="0" smtClean="0">
                <a:solidFill>
                  <a:schemeClr val="tx1"/>
                </a:solidFill>
                <a:effectLst/>
                <a:latin typeface="+mn-lt"/>
                <a:ea typeface="+mn-ea"/>
                <a:cs typeface="+mn-cs"/>
              </a:rPr>
              <a:t>? Welke is goedkoper? Welke</a:t>
            </a:r>
            <a:r>
              <a:rPr lang="nl-NL" sz="1200" kern="1200" baseline="0" dirty="0" smtClean="0">
                <a:solidFill>
                  <a:schemeClr val="tx1"/>
                </a:solidFill>
                <a:effectLst/>
                <a:latin typeface="+mn-lt"/>
                <a:ea typeface="+mn-ea"/>
                <a:cs typeface="+mn-cs"/>
              </a:rPr>
              <a:t> foutmarge hebben ze ? </a:t>
            </a:r>
            <a:r>
              <a:rPr lang="nl-NL" sz="1200" kern="1200" dirty="0" smtClean="0">
                <a:solidFill>
                  <a:schemeClr val="tx1"/>
                </a:solidFill>
                <a:effectLst/>
                <a:latin typeface="+mn-lt"/>
                <a:ea typeface="+mn-ea"/>
                <a:cs typeface="+mn-cs"/>
              </a:rPr>
              <a:t>Dergelijke vragen vroegen opzoekwerk alvorens we ze konden beantwoorden.</a:t>
            </a:r>
          </a:p>
          <a:p>
            <a:endParaRPr lang="nl-NL"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Uiteindelijk zijn we tot het besluit gekomen om een ultrasoon</a:t>
            </a:r>
            <a:r>
              <a:rPr lang="nl-NL" sz="1200" kern="1200" baseline="0" dirty="0" smtClean="0">
                <a:solidFill>
                  <a:schemeClr val="tx1"/>
                </a:solidFill>
                <a:effectLst/>
                <a:latin typeface="+mn-lt"/>
                <a:ea typeface="+mn-ea"/>
                <a:cs typeface="+mn-cs"/>
              </a:rPr>
              <a:t> sensoren</a:t>
            </a:r>
            <a:r>
              <a:rPr lang="nl-NL" sz="1200" kern="1200" dirty="0" smtClean="0">
                <a:solidFill>
                  <a:schemeClr val="tx1"/>
                </a:solidFill>
                <a:effectLst/>
                <a:latin typeface="+mn-lt"/>
                <a:ea typeface="+mn-ea"/>
                <a:cs typeface="+mn-cs"/>
              </a:rPr>
              <a:t> te</a:t>
            </a:r>
            <a:r>
              <a:rPr lang="nl-NL" sz="1200" kern="1200" baseline="0" dirty="0" smtClean="0">
                <a:solidFill>
                  <a:schemeClr val="tx1"/>
                </a:solidFill>
                <a:effectLst/>
                <a:latin typeface="+mn-lt"/>
                <a:ea typeface="+mn-ea"/>
                <a:cs typeface="+mn-cs"/>
              </a:rPr>
              <a:t> gebruiken</a:t>
            </a:r>
            <a:r>
              <a:rPr lang="nl-NL" sz="1200" kern="1200" dirty="0" smtClean="0">
                <a:solidFill>
                  <a:schemeClr val="tx1"/>
                </a:solidFill>
                <a:effectLst/>
                <a:latin typeface="+mn-lt"/>
                <a:ea typeface="+mn-ea"/>
                <a:cs typeface="+mn-cs"/>
              </a:rPr>
              <a:t>. Dit besluit werd genomen</a:t>
            </a:r>
            <a:r>
              <a:rPr lang="nl-NL" sz="1200" kern="1200" baseline="0" dirty="0" smtClean="0">
                <a:solidFill>
                  <a:schemeClr val="tx1"/>
                </a:solidFill>
                <a:effectLst/>
                <a:latin typeface="+mn-lt"/>
                <a:ea typeface="+mn-ea"/>
                <a:cs typeface="+mn-cs"/>
              </a:rPr>
              <a:t> omdat infraroodsensoren problemen konden geven met onze infraroodafstandsbediening.</a:t>
            </a:r>
            <a:endParaRPr lang="nl-NL" sz="1200" kern="1200" dirty="0" smtClean="0">
              <a:solidFill>
                <a:schemeClr val="tx1"/>
              </a:solidFill>
              <a:effectLst/>
              <a:latin typeface="+mn-lt"/>
              <a:ea typeface="+mn-ea"/>
              <a:cs typeface="+mn-cs"/>
            </a:endParaRPr>
          </a:p>
          <a:p>
            <a:endParaRPr lang="nl-NL" dirty="0" smtClean="0"/>
          </a:p>
          <a:p>
            <a:endParaRPr lang="nl-NL"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10</a:t>
            </a:fld>
            <a:endParaRPr lang="nl-NL"/>
          </a:p>
        </p:txBody>
      </p:sp>
    </p:spTree>
    <p:extLst>
      <p:ext uri="{BB962C8B-B14F-4D97-AF65-F5344CB8AC3E}">
        <p14:creationId xmlns:p14="http://schemas.microsoft.com/office/powerpoint/2010/main" val="15977348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eldia">
    <p:spTree>
      <p:nvGrpSpPr>
        <p:cNvPr id="1" name=""/>
        <p:cNvGrpSpPr/>
        <p:nvPr/>
      </p:nvGrpSpPr>
      <p:grpSpPr>
        <a:xfrm>
          <a:off x="0" y="0"/>
          <a:ext cx="0" cy="0"/>
          <a:chOff x="0" y="0"/>
          <a:chExt cx="0" cy="0"/>
        </a:xfrm>
      </p:grpSpPr>
      <p:pic>
        <p:nvPicPr>
          <p:cNvPr id="4"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13" y="0"/>
            <a:ext cx="91805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 name="Titel 1"/>
          <p:cNvSpPr>
            <a:spLocks noGrp="1"/>
          </p:cNvSpPr>
          <p:nvPr>
            <p:ph type="ctrTitle"/>
          </p:nvPr>
        </p:nvSpPr>
        <p:spPr>
          <a:xfrm>
            <a:off x="685800" y="2130425"/>
            <a:ext cx="7772400" cy="1470025"/>
          </a:xfrm>
        </p:spPr>
        <p:txBody>
          <a:bodyPr>
            <a:noAutofit/>
          </a:bodyPr>
          <a:lstStyle>
            <a:lvl1pPr>
              <a:defRPr sz="6000">
                <a:solidFill>
                  <a:schemeClr val="bg1"/>
                </a:solidFill>
              </a:defRPr>
            </a:lvl1pPr>
          </a:lstStyle>
          <a:p>
            <a:r>
              <a:rPr lang="nl-NL" dirty="0" smtClean="0"/>
              <a:t>Klik om de stijl te bewerken</a:t>
            </a:r>
            <a:endParaRPr lang="nl-BE" dirty="0"/>
          </a:p>
        </p:txBody>
      </p:sp>
      <p:sp>
        <p:nvSpPr>
          <p:cNvPr id="3" name="Ondertitel 2"/>
          <p:cNvSpPr>
            <a:spLocks noGrp="1"/>
          </p:cNvSpPr>
          <p:nvPr>
            <p:ph type="subTitle" idx="1"/>
          </p:nvPr>
        </p:nvSpPr>
        <p:spPr>
          <a:xfrm>
            <a:off x="1371600" y="3886200"/>
            <a:ext cx="6400800" cy="1752600"/>
          </a:xfrm>
        </p:spPr>
        <p:txBody>
          <a:bodyPr>
            <a:normAutofit/>
          </a:bodyPr>
          <a:lstStyle>
            <a:lvl1pPr marL="0" indent="0" algn="ctr">
              <a:buNone/>
              <a:defRPr sz="32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om de ondertitelstijl van het model te bewerken</a:t>
            </a:r>
            <a:endParaRPr lang="nl-BE" dirty="0"/>
          </a:p>
        </p:txBody>
      </p:sp>
      <p:sp>
        <p:nvSpPr>
          <p:cNvPr id="5" name="Tijdelijke aanduiding voor dianummer 5"/>
          <p:cNvSpPr>
            <a:spLocks noGrp="1"/>
          </p:cNvSpPr>
          <p:nvPr>
            <p:ph type="sldNum" sz="quarter" idx="10"/>
          </p:nvPr>
        </p:nvSpPr>
        <p:spPr>
          <a:xfrm>
            <a:off x="6902450" y="6356350"/>
            <a:ext cx="2133600" cy="365125"/>
          </a:xfrm>
        </p:spPr>
        <p:txBody>
          <a:bodyPr/>
          <a:lstStyle>
            <a:lvl1pPr>
              <a:defRPr>
                <a:solidFill>
                  <a:schemeClr val="bg1"/>
                </a:solidFill>
              </a:defRPr>
            </a:lvl1pPr>
          </a:lstStyle>
          <a:p>
            <a:fld id="{E87F58C6-F70F-4FDA-BA4A-80693014C44D}" type="slidenum">
              <a:rPr lang="nl-BE"/>
              <a:pPr/>
              <a:t>‹#›</a:t>
            </a:fld>
            <a:endParaRPr lang="nl-BE" dirty="0"/>
          </a:p>
        </p:txBody>
      </p:sp>
    </p:spTree>
    <p:extLst>
      <p:ext uri="{BB962C8B-B14F-4D97-AF65-F5344CB8AC3E}">
        <p14:creationId xmlns:p14="http://schemas.microsoft.com/office/powerpoint/2010/main" val="979466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_Titel en object">
    <p:spTree>
      <p:nvGrpSpPr>
        <p:cNvPr id="1" name=""/>
        <p:cNvGrpSpPr/>
        <p:nvPr/>
      </p:nvGrpSpPr>
      <p:grpSpPr>
        <a:xfrm>
          <a:off x="0" y="0"/>
          <a:ext cx="0" cy="0"/>
          <a:chOff x="0" y="0"/>
          <a:chExt cx="0" cy="0"/>
        </a:xfrm>
      </p:grpSpPr>
      <p:pic>
        <p:nvPicPr>
          <p:cNvPr id="4"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 name="Titel 1"/>
          <p:cNvSpPr>
            <a:spLocks noGrp="1"/>
          </p:cNvSpPr>
          <p:nvPr>
            <p:ph type="title"/>
          </p:nvPr>
        </p:nvSpPr>
        <p:spPr>
          <a:xfrm>
            <a:off x="323528" y="0"/>
            <a:ext cx="8712968" cy="1143000"/>
          </a:xfrm>
        </p:spPr>
        <p:txBody>
          <a:bodyPr>
            <a:normAutofit/>
          </a:bodyPr>
          <a:lstStyle>
            <a:lvl1pPr algn="l">
              <a:defRPr sz="3600">
                <a:solidFill>
                  <a:srgbClr val="68676C"/>
                </a:solidFill>
              </a:defRPr>
            </a:lvl1pPr>
          </a:lstStyle>
          <a:p>
            <a:r>
              <a:rPr lang="nl-NL" dirty="0" smtClean="0"/>
              <a:t>Klik om de stijl te bewerken</a:t>
            </a:r>
            <a:endParaRPr lang="nl-BE" dirty="0"/>
          </a:p>
        </p:txBody>
      </p:sp>
      <p:sp>
        <p:nvSpPr>
          <p:cNvPr id="3" name="Tijdelijke aanduiding voor inhoud 2"/>
          <p:cNvSpPr>
            <a:spLocks noGrp="1"/>
          </p:cNvSpPr>
          <p:nvPr>
            <p:ph idx="1"/>
          </p:nvPr>
        </p:nvSpPr>
        <p:spPr>
          <a:xfrm>
            <a:off x="313184" y="1268760"/>
            <a:ext cx="8435280" cy="5256584"/>
          </a:xfrm>
        </p:spPr>
        <p:txBody>
          <a:bodyPr/>
          <a:lstStyle>
            <a:lvl1pPr>
              <a:buClr>
                <a:srgbClr val="97000C"/>
              </a:buClr>
              <a:buSzPct val="90000"/>
              <a:defRPr>
                <a:solidFill>
                  <a:srgbClr val="68676C"/>
                </a:solidFill>
              </a:defRPr>
            </a:lvl1pPr>
            <a:lvl2pPr marL="742950" indent="-285750">
              <a:buClr>
                <a:srgbClr val="97000C"/>
              </a:buClr>
              <a:buSzPct val="90000"/>
              <a:buFont typeface="Arial" pitchFamily="34" charset="0"/>
              <a:buChar char="•"/>
              <a:defRPr>
                <a:solidFill>
                  <a:srgbClr val="68676C"/>
                </a:solidFill>
              </a:defRPr>
            </a:lvl2pPr>
            <a:lvl3pPr marL="1143000" indent="-228600">
              <a:buClr>
                <a:srgbClr val="97000C"/>
              </a:buClr>
              <a:buSzPct val="90000"/>
              <a:buFont typeface="Arial" pitchFamily="34" charset="0"/>
              <a:buChar char="•"/>
              <a:defRPr>
                <a:solidFill>
                  <a:srgbClr val="68676C"/>
                </a:solidFill>
              </a:defRPr>
            </a:lvl3pPr>
            <a:lvl4pPr marL="1600200" indent="-228600">
              <a:buClr>
                <a:srgbClr val="97000C"/>
              </a:buClr>
              <a:buSzPct val="90000"/>
              <a:buFont typeface="Arial" pitchFamily="34" charset="0"/>
              <a:buChar char="•"/>
              <a:defRPr>
                <a:solidFill>
                  <a:srgbClr val="68676C"/>
                </a:solidFill>
              </a:defRPr>
            </a:lvl4pPr>
            <a:lvl5pPr marL="2057400" indent="-228600">
              <a:buClr>
                <a:srgbClr val="97000C"/>
              </a:buClr>
              <a:buSzPct val="90000"/>
              <a:buFont typeface="Arial" pitchFamily="34" charset="0"/>
              <a:buChar char="•"/>
              <a:defRPr>
                <a:solidFill>
                  <a:srgbClr val="68676C"/>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5" name="Tijdelijke aanduiding voor dianummer 5"/>
          <p:cNvSpPr>
            <a:spLocks noGrp="1"/>
          </p:cNvSpPr>
          <p:nvPr>
            <p:ph type="sldNum" sz="quarter" idx="10"/>
          </p:nvPr>
        </p:nvSpPr>
        <p:spPr>
          <a:xfrm>
            <a:off x="7010400" y="6475413"/>
            <a:ext cx="2133600" cy="365125"/>
          </a:xfrm>
        </p:spPr>
        <p:txBody>
          <a:bodyPr/>
          <a:lstStyle>
            <a:lvl1pPr>
              <a:defRPr/>
            </a:lvl1pPr>
          </a:lstStyle>
          <a:p>
            <a:fld id="{5A4428DF-875B-4297-A3FE-2FF1E430C5C5}" type="slidenum">
              <a:rPr lang="nl-BE"/>
              <a:pPr/>
              <a:t>‹#›</a:t>
            </a:fld>
            <a:endParaRPr lang="nl-BE"/>
          </a:p>
        </p:txBody>
      </p:sp>
      <p:sp>
        <p:nvSpPr>
          <p:cNvPr id="6" name="Tijdelijke aanduiding voor datum 3"/>
          <p:cNvSpPr>
            <a:spLocks noGrp="1"/>
          </p:cNvSpPr>
          <p:nvPr>
            <p:ph type="dt" sz="half" idx="2"/>
          </p:nvPr>
        </p:nvSpPr>
        <p:spPr>
          <a:xfrm>
            <a:off x="0" y="6491668"/>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F082D18-8BF0-4818-990D-ED6C380FC00F}" type="datetime1">
              <a:rPr lang="nl-NL" smtClean="0"/>
              <a:t>3-6-2015</a:t>
            </a:fld>
            <a:endParaRPr lang="nl-BE"/>
          </a:p>
        </p:txBody>
      </p:sp>
    </p:spTree>
    <p:extLst>
      <p:ext uri="{BB962C8B-B14F-4D97-AF65-F5344CB8AC3E}">
        <p14:creationId xmlns:p14="http://schemas.microsoft.com/office/powerpoint/2010/main" val="2022349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623888" y="1709738"/>
            <a:ext cx="7886700" cy="2852737"/>
          </a:xfrm>
        </p:spPr>
        <p:txBody>
          <a:bodyPr anchor="b"/>
          <a:lstStyle>
            <a:lvl1pPr>
              <a:defRPr sz="4400"/>
            </a:lvl1pPr>
          </a:lstStyle>
          <a:p>
            <a:r>
              <a:rPr lang="nl-NL" dirty="0" smtClean="0"/>
              <a:t>Klik om de stijl te bewerken</a:t>
            </a:r>
            <a:endParaRPr lang="nl-BE" dirty="0"/>
          </a:p>
        </p:txBody>
      </p:sp>
      <p:sp>
        <p:nvSpPr>
          <p:cNvPr id="3" name="Tijdelijke aanduiding voor tekst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smtClean="0"/>
              <a:t>Klik om de modelstijlen te bewerken</a:t>
            </a:r>
          </a:p>
        </p:txBody>
      </p:sp>
      <p:sp>
        <p:nvSpPr>
          <p:cNvPr id="4" name="Tijdelijke aanduiding voor datum 3"/>
          <p:cNvSpPr>
            <a:spLocks noGrp="1"/>
          </p:cNvSpPr>
          <p:nvPr>
            <p:ph type="dt" sz="half" idx="10"/>
          </p:nvPr>
        </p:nvSpPr>
        <p:spPr/>
        <p:txBody>
          <a:bodyPr/>
          <a:lstStyle/>
          <a:p>
            <a:fld id="{CA099AD5-0C8D-41E9-8461-FEBEEE0E4184}" type="datetime1">
              <a:rPr lang="nl-NL" smtClean="0"/>
              <a:t>3-6-2015</a:t>
            </a:fld>
            <a:endParaRPr lang="nl-BE" dirty="0"/>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23C9428-278B-4AC7-8DAF-42DAB4DA8378}" type="slidenum">
              <a:rPr lang="nl-BE" smtClean="0"/>
              <a:t>‹#›</a:t>
            </a:fld>
            <a:endParaRPr lang="nl-BE"/>
          </a:p>
        </p:txBody>
      </p:sp>
    </p:spTree>
    <p:extLst>
      <p:ext uri="{BB962C8B-B14F-4D97-AF65-F5344CB8AC3E}">
        <p14:creationId xmlns:p14="http://schemas.microsoft.com/office/powerpoint/2010/main" val="41629930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nl-NL" dirty="0" smtClean="0"/>
              <a:t>Klik om de stijl te bewerken</a:t>
            </a:r>
            <a:endParaRPr lang="nl-BE" dirty="0" smtClean="0"/>
          </a:p>
        </p:txBody>
      </p:sp>
      <p:sp>
        <p:nvSpPr>
          <p:cNvPr id="1027" name="Tijdelijke aanduiding voor tekst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smtClean="0"/>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050" smtClean="0">
                <a:solidFill>
                  <a:schemeClr val="tx1">
                    <a:tint val="75000"/>
                  </a:schemeClr>
                </a:solidFill>
                <a:latin typeface="Calibri" panose="020F0502020204030204" pitchFamily="34" charset="0"/>
                <a:cs typeface="+mn-cs"/>
              </a:defRPr>
            </a:lvl1pPr>
          </a:lstStyle>
          <a:p>
            <a:pPr>
              <a:defRPr/>
            </a:pPr>
            <a:fld id="{E63B57A3-8041-4BC1-AD2D-A726003A28BB}" type="datetime1">
              <a:rPr lang="nl-NL" smtClean="0"/>
              <a:t>3-6-2015</a:t>
            </a:fld>
            <a:endParaRPr lang="nl-BE" dirty="0"/>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tint val="75000"/>
                  </a:schemeClr>
                </a:solidFill>
                <a:latin typeface="Calibri" panose="020F0502020204030204" pitchFamily="34" charset="0"/>
                <a:cs typeface="+mn-cs"/>
              </a:defRPr>
            </a:lvl1pPr>
          </a:lstStyle>
          <a:p>
            <a:pPr>
              <a:defRPr/>
            </a:pPr>
            <a:endParaRPr lang="nl-BE" dirty="0"/>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929292"/>
                </a:solidFill>
                <a:latin typeface="Calibri" panose="020F0502020204030204" pitchFamily="34" charset="0"/>
              </a:defRPr>
            </a:lvl1pPr>
          </a:lstStyle>
          <a:p>
            <a:fld id="{C451BC8B-5963-4D7C-8E58-FED650AA0184}" type="slidenum">
              <a:rPr lang="nl-BE" smtClean="0"/>
              <a:pPr/>
              <a:t>‹#›</a:t>
            </a:fld>
            <a:endParaRPr lang="nl-BE" dirty="0"/>
          </a:p>
        </p:txBody>
      </p:sp>
    </p:spTree>
  </p:cSld>
  <p:clrMap bg1="lt1" tx1="dk1" bg2="lt2" tx2="dk2" accent1="accent1" accent2="accent2" accent3="accent3" accent4="accent4" accent5="accent5" accent6="accent6" hlink="hlink" folHlink="folHlink"/>
  <p:sldLayoutIdLst>
    <p:sldLayoutId id="2147483674" r:id="rId1"/>
    <p:sldLayoutId id="2147483677" r:id="rId2"/>
    <p:sldLayoutId id="2147483681" r:id="rId3"/>
  </p:sldLayoutIdLst>
  <p:timing>
    <p:tnLst>
      <p:par>
        <p:cTn id="1" dur="indefinite" restart="never" nodeType="tmRoot"/>
      </p:par>
    </p:tnLst>
  </p:timing>
  <p:hf hdr="0" ftr="0"/>
  <p:txStyles>
    <p:titleStyle>
      <a:lvl1pPr algn="l" rtl="0" fontAlgn="base">
        <a:spcBef>
          <a:spcPct val="0"/>
        </a:spcBef>
        <a:spcAft>
          <a:spcPct val="0"/>
        </a:spcAft>
        <a:defRPr sz="2800" b="1" kern="1200">
          <a:solidFill>
            <a:schemeClr val="tx1"/>
          </a:solidFill>
          <a:latin typeface="Gill Sans MT" panose="020B0502020104020203" pitchFamily="34" charset="0"/>
          <a:ea typeface="+mj-ea"/>
          <a:cs typeface="+mj-cs"/>
        </a:defRPr>
      </a:lvl1pPr>
      <a:lvl2pPr algn="ctr" rtl="0" fontAlgn="base">
        <a:spcBef>
          <a:spcPct val="0"/>
        </a:spcBef>
        <a:spcAft>
          <a:spcPct val="0"/>
        </a:spcAft>
        <a:defRPr sz="4400">
          <a:solidFill>
            <a:schemeClr val="tx1"/>
          </a:solidFill>
          <a:latin typeface="Arial" panose="020B0604020202020204" pitchFamily="34" charset="0"/>
        </a:defRPr>
      </a:lvl2pPr>
      <a:lvl3pPr algn="ctr" rtl="0" fontAlgn="base">
        <a:spcBef>
          <a:spcPct val="0"/>
        </a:spcBef>
        <a:spcAft>
          <a:spcPct val="0"/>
        </a:spcAft>
        <a:defRPr sz="4400">
          <a:solidFill>
            <a:schemeClr val="tx1"/>
          </a:solidFill>
          <a:latin typeface="Arial" panose="020B0604020202020204" pitchFamily="34" charset="0"/>
        </a:defRPr>
      </a:lvl3pPr>
      <a:lvl4pPr algn="ctr" rtl="0" fontAlgn="base">
        <a:spcBef>
          <a:spcPct val="0"/>
        </a:spcBef>
        <a:spcAft>
          <a:spcPct val="0"/>
        </a:spcAft>
        <a:defRPr sz="4400">
          <a:solidFill>
            <a:schemeClr val="tx1"/>
          </a:solidFill>
          <a:latin typeface="Arial" panose="020B0604020202020204" pitchFamily="34" charset="0"/>
        </a:defRPr>
      </a:lvl4pPr>
      <a:lvl5pPr algn="ctr" rtl="0" fontAlgn="base">
        <a:spcBef>
          <a:spcPct val="0"/>
        </a:spcBef>
        <a:spcAft>
          <a:spcPct val="0"/>
        </a:spcAft>
        <a:defRPr sz="4400">
          <a:solidFill>
            <a:schemeClr val="tx1"/>
          </a:solidFill>
          <a:latin typeface="Arial" panose="020B0604020202020204" pitchFamily="34" charset="0"/>
        </a:defRPr>
      </a:lvl5pPr>
      <a:lvl6pPr marL="457200" algn="ctr" rtl="0" fontAlgn="base">
        <a:spcBef>
          <a:spcPct val="0"/>
        </a:spcBef>
        <a:spcAft>
          <a:spcPct val="0"/>
        </a:spcAft>
        <a:defRPr sz="4400">
          <a:solidFill>
            <a:schemeClr val="tx1"/>
          </a:solidFill>
          <a:latin typeface="Arial" panose="020B0604020202020204" pitchFamily="34" charset="0"/>
        </a:defRPr>
      </a:lvl6pPr>
      <a:lvl7pPr marL="914400" algn="ctr" rtl="0" fontAlgn="base">
        <a:spcBef>
          <a:spcPct val="0"/>
        </a:spcBef>
        <a:spcAft>
          <a:spcPct val="0"/>
        </a:spcAft>
        <a:defRPr sz="4400">
          <a:solidFill>
            <a:schemeClr val="tx1"/>
          </a:solidFill>
          <a:latin typeface="Arial" panose="020B0604020202020204" pitchFamily="34" charset="0"/>
        </a:defRPr>
      </a:lvl7pPr>
      <a:lvl8pPr marL="1371600" algn="ctr" rtl="0" fontAlgn="base">
        <a:spcBef>
          <a:spcPct val="0"/>
        </a:spcBef>
        <a:spcAft>
          <a:spcPct val="0"/>
        </a:spcAft>
        <a:defRPr sz="4400">
          <a:solidFill>
            <a:schemeClr val="tx1"/>
          </a:solidFill>
          <a:latin typeface="Arial" panose="020B0604020202020204" pitchFamily="34" charset="0"/>
        </a:defRPr>
      </a:lvl8pPr>
      <a:lvl9pPr marL="1828800" algn="ctr" rtl="0" fontAlgn="base">
        <a:spcBef>
          <a:spcPct val="0"/>
        </a:spcBef>
        <a:spcAft>
          <a:spcPct val="0"/>
        </a:spcAft>
        <a:defRPr sz="4400">
          <a:solidFill>
            <a:schemeClr val="tx1"/>
          </a:solidFill>
          <a:latin typeface="Arial" panose="020B060402020202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2800" kern="1200">
          <a:solidFill>
            <a:schemeClr val="tx1"/>
          </a:solidFill>
          <a:latin typeface="Calibri" panose="020F0502020204030204" pitchFamily="34" charset="0"/>
          <a:ea typeface="+mn-ea"/>
          <a:cs typeface="+mn-cs"/>
        </a:defRPr>
      </a:lvl1pPr>
      <a:lvl2pPr marL="742950" indent="-285750" algn="l" rtl="0" fontAlgn="base">
        <a:spcBef>
          <a:spcPct val="20000"/>
        </a:spcBef>
        <a:spcAft>
          <a:spcPct val="0"/>
        </a:spcAft>
        <a:buFont typeface="Arial" panose="020B0604020202020204" pitchFamily="34" charset="0"/>
        <a:buChar char="–"/>
        <a:defRPr sz="2400" kern="1200">
          <a:solidFill>
            <a:schemeClr val="tx1"/>
          </a:solidFill>
          <a:latin typeface="Calibri" panose="020F0502020204030204" pitchFamily="34" charset="0"/>
          <a:ea typeface="+mn-ea"/>
          <a:cs typeface="+mn-cs"/>
        </a:defRPr>
      </a:lvl2pPr>
      <a:lvl3pPr marL="1143000" indent="-228600" algn="l"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fontAlgn="base">
        <a:spcBef>
          <a:spcPct val="20000"/>
        </a:spcBef>
        <a:spcAft>
          <a:spcPct val="0"/>
        </a:spcAft>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rtl="0" fontAlgn="base">
        <a:spcBef>
          <a:spcPct val="20000"/>
        </a:spcBef>
        <a:spcAft>
          <a:spcPct val="0"/>
        </a:spcAft>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19.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p:cNvSpPr>
            <a:spLocks noGrp="1"/>
          </p:cNvSpPr>
          <p:nvPr>
            <p:ph type="subTitle" idx="1"/>
          </p:nvPr>
        </p:nvSpPr>
        <p:spPr>
          <a:xfrm>
            <a:off x="323528" y="3886200"/>
            <a:ext cx="8820472" cy="1775048"/>
          </a:xfrm>
        </p:spPr>
        <p:txBody>
          <a:bodyPr>
            <a:normAutofit/>
          </a:bodyPr>
          <a:lstStyle/>
          <a:p>
            <a:r>
              <a:rPr lang="nl-BE" dirty="0" smtClean="0"/>
              <a:t>Lorenz Put: Lorenz.Put@student.ap.be</a:t>
            </a:r>
          </a:p>
          <a:p>
            <a:r>
              <a:rPr lang="nl-BE" dirty="0" smtClean="0"/>
              <a:t>Michiel </a:t>
            </a:r>
            <a:r>
              <a:rPr lang="nl-BE" dirty="0"/>
              <a:t>Mulder: </a:t>
            </a:r>
            <a:r>
              <a:rPr lang="nl-BE" dirty="0" smtClean="0"/>
              <a:t>Michiel.Mulder@student.ap.be</a:t>
            </a:r>
            <a:endParaRPr lang="nl-NL" dirty="0"/>
          </a:p>
        </p:txBody>
      </p:sp>
      <p:sp>
        <p:nvSpPr>
          <p:cNvPr id="4" name="Rectangle 2"/>
          <p:cNvSpPr>
            <a:spLocks noGrp="1" noChangeArrowheads="1"/>
          </p:cNvSpPr>
          <p:nvPr>
            <p:ph type="ctrTitle"/>
          </p:nvPr>
        </p:nvSpPr>
        <p:spPr>
          <a:xfrm>
            <a:off x="395536" y="2130425"/>
            <a:ext cx="8062664" cy="1470025"/>
          </a:xfrm>
        </p:spPr>
        <p:txBody>
          <a:bodyPr/>
          <a:lstStyle/>
          <a:p>
            <a:pPr algn="ctr" eaLnBrk="1" hangingPunct="1"/>
            <a:r>
              <a:rPr lang="en-US" sz="4000" dirty="0" smtClean="0"/>
              <a:t>Project </a:t>
            </a:r>
            <a:r>
              <a:rPr lang="en-US" sz="4000" dirty="0" err="1" smtClean="0"/>
              <a:t>elektronica</a:t>
            </a:r>
            <a:r>
              <a:rPr lang="en-US" sz="4000" smtClean="0"/>
              <a:t> 4</a:t>
            </a:r>
            <a:endParaRPr lang="en-US" sz="4000" dirty="0" smtClean="0"/>
          </a:p>
        </p:txBody>
      </p:sp>
    </p:spTree>
    <p:extLst>
      <p:ext uri="{BB962C8B-B14F-4D97-AF65-F5344CB8AC3E}">
        <p14:creationId xmlns:p14="http://schemas.microsoft.com/office/powerpoint/2010/main" val="20993409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nl-NL" dirty="0" smtClean="0"/>
              <a:t>3.2 Informatie vergaren + componenten verzamelen</a:t>
            </a:r>
            <a:endParaRPr lang="nl-NL" dirty="0"/>
          </a:p>
        </p:txBody>
      </p:sp>
      <p:sp>
        <p:nvSpPr>
          <p:cNvPr id="3" name="Content Placeholder 2"/>
          <p:cNvSpPr>
            <a:spLocks noGrp="1"/>
          </p:cNvSpPr>
          <p:nvPr>
            <p:ph idx="1"/>
          </p:nvPr>
        </p:nvSpPr>
        <p:spPr/>
        <p:txBody>
          <a:bodyPr/>
          <a:lstStyle/>
          <a:p>
            <a:r>
              <a:rPr lang="nl-NL" dirty="0" smtClean="0"/>
              <a:t>Keuze tussen </a:t>
            </a:r>
          </a:p>
          <a:p>
            <a:pPr marL="0" indent="0">
              <a:buNone/>
            </a:pPr>
            <a:r>
              <a:rPr lang="nl-NL" dirty="0" smtClean="0"/>
              <a:t>	Infrarood 		    of 		   Ultrasoon</a:t>
            </a:r>
          </a:p>
          <a:p>
            <a:endParaRPr lang="nl-NL" dirty="0"/>
          </a:p>
        </p:txBody>
      </p:sp>
      <p:sp>
        <p:nvSpPr>
          <p:cNvPr id="4" name="Slide Number Placeholder 3"/>
          <p:cNvSpPr>
            <a:spLocks noGrp="1"/>
          </p:cNvSpPr>
          <p:nvPr>
            <p:ph type="sldNum" sz="quarter" idx="10"/>
          </p:nvPr>
        </p:nvSpPr>
        <p:spPr/>
        <p:txBody>
          <a:bodyPr/>
          <a:lstStyle/>
          <a:p>
            <a:fld id="{5A4428DF-875B-4297-A3FE-2FF1E430C5C5}" type="slidenum">
              <a:rPr lang="nl-BE" smtClean="0"/>
              <a:pPr/>
              <a:t>10</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3-6-2015</a:t>
            </a:fld>
            <a:endParaRPr lang="nl-BE"/>
          </a:p>
        </p:txBody>
      </p:sp>
      <p:pic>
        <p:nvPicPr>
          <p:cNvPr id="8" name="Picture 3" descr="C:\Users\Lorenz Put\Dropbox\School\Electronica-Ict\Project Elektronica 4\Projectplan\Presentatie\Utrasone senso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4048" y="2789684"/>
            <a:ext cx="3431012" cy="262336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igma.octopart.com/17619408/image/Sharp-GP2Y0A41SK0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72" y="2461270"/>
            <a:ext cx="4373595" cy="3280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0307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nl-NL" dirty="0"/>
              <a:t>3.2 Informatie vergaren + componenten verzamelen</a:t>
            </a:r>
          </a:p>
        </p:txBody>
      </p:sp>
      <p:sp>
        <p:nvSpPr>
          <p:cNvPr id="3" name="Content Placeholder 2"/>
          <p:cNvSpPr>
            <a:spLocks noGrp="1"/>
          </p:cNvSpPr>
          <p:nvPr>
            <p:ph idx="1"/>
          </p:nvPr>
        </p:nvSpPr>
        <p:spPr/>
        <p:txBody>
          <a:bodyPr/>
          <a:lstStyle/>
          <a:p>
            <a:r>
              <a:rPr lang="nl-NL" dirty="0"/>
              <a:t>Keuze tussen </a:t>
            </a:r>
          </a:p>
          <a:p>
            <a:pPr marL="0" indent="0">
              <a:buNone/>
            </a:pPr>
            <a:r>
              <a:rPr lang="nl-NL" dirty="0"/>
              <a:t>	</a:t>
            </a:r>
            <a:r>
              <a:rPr lang="nl-NL" dirty="0" smtClean="0"/>
              <a:t>Hall - sensor</a:t>
            </a:r>
            <a:r>
              <a:rPr lang="nl-NL" dirty="0"/>
              <a:t>		   </a:t>
            </a:r>
            <a:r>
              <a:rPr lang="nl-NL" dirty="0" smtClean="0"/>
              <a:t>    </a:t>
            </a:r>
            <a:r>
              <a:rPr lang="nl-NL" dirty="0"/>
              <a:t>of </a:t>
            </a:r>
            <a:r>
              <a:rPr lang="nl-NL" dirty="0" smtClean="0"/>
              <a:t>           LDR - sensor</a:t>
            </a:r>
            <a:endParaRPr lang="nl-NL" dirty="0"/>
          </a:p>
          <a:p>
            <a:endParaRPr lang="nl-NL" dirty="0"/>
          </a:p>
        </p:txBody>
      </p:sp>
      <p:sp>
        <p:nvSpPr>
          <p:cNvPr id="4" name="Slide Number Placeholder 3"/>
          <p:cNvSpPr>
            <a:spLocks noGrp="1"/>
          </p:cNvSpPr>
          <p:nvPr>
            <p:ph type="sldNum" sz="quarter" idx="10"/>
          </p:nvPr>
        </p:nvSpPr>
        <p:spPr/>
        <p:txBody>
          <a:bodyPr/>
          <a:lstStyle/>
          <a:p>
            <a:fld id="{5A4428DF-875B-4297-A3FE-2FF1E430C5C5}" type="slidenum">
              <a:rPr lang="nl-BE" smtClean="0"/>
              <a:pPr/>
              <a:t>11</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3-6-2015</a:t>
            </a:fld>
            <a:endParaRPr lang="nl-BE"/>
          </a:p>
        </p:txBody>
      </p:sp>
      <p:sp>
        <p:nvSpPr>
          <p:cNvPr id="6" name="AutoShape 2" descr="data:image/jpeg;base64,/9j/4AAQSkZJRgABAQAAAQABAAD/2wCEAAkGBxITEhQTEhMUFBUVFBQaGRcTFBUYGBYUFBQWFxcZGBcYHCghGxwlHBQUITEhJSkrLi8uFx8zODMsNygtLisBCgoKDg0OFBAQFCwcHxwsLCwsLCwsLCwsLCwsLCwsLCwsLCwsKywsLC8sNywsLCwsLCwsLCwsLCwsLCwsLCwsLP/AABEIANQA7gMBIgACEQEDEQH/xAAcAAEAAgMBAQEAAAAAAAAAAAAABAUDBgcCAQj/xAA6EAACAQMCBAQDBgQGAwEAAAAAAQIDBBESIQUxQVEGImFxBxOBMpGhsdHhQsHw8RQjUnKCokNiYzP/xAAXAQEBAQEAAAAAAAAAAAAAAAAAAQID/8QAGxEBAQEAAwEBAAAAAAAAAAAAAAERAiExQRL/2gAMAwEAAhEDEQA/AO4gAACJxPiVG3pupXqRpwX8Unjfsu79Fucr8U/Fac807GLpx5fOmlrf+yD2j7yy/RFwdH8Q+JrWzjqr1Em15YR3qS9o9vV4Xqck8UfEe6ucwo5t6T6Qf+ZJf+01y9o492au7S5rZrOnXq6m81dFSeprZ5nh5a9yGjUia3Xwp8Qbm2xTqS+dSWyVRvMV2U+aXvlI7JwfitK5pqpSeU+afOL7SXRn5mL/AMM+J69pNfLniOpNxaTUksrTLbOnfo000vYWJr9EArOAcbpXdJVKb321RzvFvv6dn1LMw0AAAAAAAAAAAAAAAAAAAAAAAAAAAc78Z/E6nbylRtYfNqxbTnNNU4Ndus2n2wvXobH4445/hbZuLxVqZjDunjzS/wCK/Fo4jc2qmsPn0fVGpBXcX4xXuqnzLipKpLpnlFPpGK2ivYhn2vQcHiX7P2PMWVHT/h5x2/jaOla2cK8KUpJy+cqctVRufKWzxq6dkZfA3B7WNtKN7Z1KlRV6sXNW86unRiDjqpJvaUZfVsy/CS1m7WbhdfJlKvL/AC9NKSeIQSk1JavTZ42Lnw6runYzrRrUNDleVWp0J6vNWqzb1qslvzxp2zjfBKNcseEcJdj82rCUavy6s1l3EE95yppN+V7aVt2OaxZ2HiLu6HBdDhQdJWUIOXzakaijOnGH2PltSl5uWpHG0ywq98Ocfq2lRTpyxjmuaa6prqvT6rDO6+GfEVK8p6oPEklqhnePqu8fX+Z+d4UJuEp6Xoi0pSxsm3hJvvlr7ybwTjFW2qRqUpNNPp+O3VenUWam4/SgKDwl4opXtPKxGol5oZ/7R7r8uvTN+YaAAAAAAAAAAAAAAAAAAAAAAAAcU8Y8Zd1czkn5INwgvSLab92039y6FI4PTq/hylnpl8kVFe9dO4rdYutVyv8AnLdepbK9lVpQhoSgpKWpSzlp5w1g2yx3FBTWJf29iiuraVN4fLo+5smDxVpKSxJZTKa1jSnzRnhczimozmk000pSSafNNJ8j1e2bpvvF8n/J+p5tHT1x+apuGfN8tpTw1zjqTWVzw+eMZWcqKsaN/e1oqh8+tKnUcYaalaXy3LnGOaktKeywsoz+HHQp1Jq5g4TjJaJz+ZH5Vanl6ZRUXiWrQ/NGSWjDjiTatLjjtC3jVp2yVSNSnTTTSdCpNU0lX+U9oyalUjKjJNZ0yzmOCjvb+vctOrOTjH7McvTFf+q9sLLy8JbvAFtxDxRN6oUJVJZ1QlWm1qrU4yp6G4KKSeKWcy1SSqSjnBR0qGOZkhBLkZbKMZ1qdFzjB1JYy02orDbk0umEys1ks76dGaqU5uEovKknjGO/THudx8Dcfd9aQryjpblOOV9mTpy0uUc7pZT29Gc68afDBu3jUsqk6s4RzOnJrFZc9VPGyl2jumsb559J8E8O/wAPYWtHk40Ker/fKOqf/aUjNai7ABlQAAAAAAAAAAAAAAAAAAAABxz4lfD503O7tIuVNtyq0lu4N7ynDvHq106bfZ51ZXsqb2eYt5cej9ff1P1Qci+JPw706rqyhtu6lGK5d500uneK+nY1KjVretGcdUXlfk+zMmDVrO6lTeqP1XRo2a0uY1I5j9V1T9TTOPs6aaw1lMpL3hzi/LvF/h6M2DBAvamZY7fmBX0bZLnu/wACXQoynJQhFylJ4UYrLbfRJEPiF18pR1J5ksxWGtUc4ym+mU1ldisseMShXp1pZahLOmLxjKayn3Wc/ToFbV4w8NX1nRhWlBaJfblB6nRk3sprGFn/AFLKzts8Z0/hCryrw/w8ZzrOXljFapSfJ5XbD3b2S5tH6I8MccV3QWta4zp51SjtUpy8vmi/qn0e5P8AC/ALOz1K3oxpubbct3J75UdUsvSs7R5IllhLKjeGLG6pUUriMYtxi9EZ61CT1aoqWPbbdb7Nl1QusbPl+RPaKfjf+XHWotrKTx0TG7ezM8XEXndH0orDiSWN8xf4f12LuE01lPKZmzFlegARQAAAAAAAAAAAAAAAAAAAAByr4k/DvVqu7KHm3dSjFfa7zppfxd49ea32lyi1uZQlqi/0a7M/VhzL4kfDz52q6s44q7upSXKr3lDtPuv4vfnZRoEeKQdNzyotc03yb5e6K3g/GIf4qlqjB01PzfN+zPZ4T7JvHMpL7ks93z6YNn8E/Di6v8VJZoWz/wDLNeaa/wDlB8/9z8vbVyNazjsHF+G2nFbX5dSOlx+y44U6E8bOPpty5NL7te8F/CShSl828nG5nGT000mqSSe0pp7zb54flWcebGTd+E+GqNrCMKOvEYKPnk5SaTzlt9fRbcsJGaU3Bjq+E2erKVGOEsJYWFhcl29isv18tam8LK5+vIsba4U1tz6o+XtpGrBwmtn+D7ozOqqNZX2fLJ79H/Jk+UU1h7p9zV6tlOl5X5o9H6f10J/DeK8oTe3SXb0f6mrx3uGvF9wrRmUPs9u37EWyv5UnhrMeq/mjZyp4lw3+KK+nb2/QTl8pYsqNaM0pReUzIa3ZV5U3ty6rozYKFZTWV/b3JZhKyAAyoAAAAAAAAAAAAAAAAAAAAA1q98CWFW6V3UoqVRb6X/8AnKfScocpS99uuM4ZsiR9AAgcXs5VKbVN6Z5TXrh8ieBBqtvdTi904zXMv7G+jUXaS5r+aF9Yqos8pd+/ozXqtKdOW2U0/uOnXJnxtNWmpLDWUa/xDhzi8rdd/wBfUtOG8QVRYltL8/VE2cU1hrKZjvjV9UnDOIOHlnvHo/8AT+xeJlJfWLg8reP5e57sbpw2e8fy9jV77h4kX9hnzQ59V39iHa1HF5X1XcvIyTWUQ72yz5o7S/P9yS4qTQrKSyvu7GQqLeq87bNc0WdKpn3JYjIACKAAAAAAAAAAAAAAAAAAAAAAAAEe7tVNevR/10JAA1qpQcJYezX9ZTLexvdXll9rv3/ckXNuprD+j7FPOi4PEvoze71UXrWdmVV3aOHmjvHquxKtLnpLn3JhnxVZaV8ct12LKMk90V1zauD1Q5dY/oZbWqmsx5dUW9o93lpq80dpLr39zDa1svS9pLp39iemYLu1U91tJcmZVnTPpDtbp50T2l+ZMAAAAAAAAAAAAAAAAAAAAAAAAAAAAY69FTWH/YyACnlB03ply6SLChU6P7zLVpqSw1lFfvSeJbwfJ9i6LMg3Fs4vXT59Y9GTIPbZ5R6IMFrcKayufVdjOQ7q1eddPaXbuZLS6U12kuaA+3VsprfZ9H2MNvcuL0VOfR9yaYrigprD+j7AZQQKNd03oqcukv1J4AAAAAAAAAAAAAAAAAAAAAAAAAAADzOKaw1lM9ACu81F9XTf3onwmmsp5TPrWeZAnCVJ6o7wfNdgLAi3drnzR2mvx9zPSqqSynlHsCLaXWryy2kua/QlEa7tVLdbSXJnm1um3ontJfiBIrUlJYaIUKkqT0z3h0l2J+T5UgpLDWUB8U0eysmpUn1cH17EqlXX0LgkgJggAAAAAAAAAAAAAAAAAAAAAAAAAACBVoypvXT5dY/oSqFdTWV/YykG4tnF66fPrHuBOMF1bKa7Ncn2PFvdKSyvquxJjLIEClcNPRU2fR9yZCpk83NuprD+j7FdrlB6Z/SXcsFtKKaw90yquKLpPK3g+nYnUbjozO0PBAt7r6onxlndFReWjptzhvHrHserS8xut12NZqLYHmnNNZR6MKAAAAAAAAAAAAAAAAAAAAAAAAAACFd2jzrhtLqu5jt7rPo1zRYkO9s9XmjtNfj7llEmlUTPleiprEl+3sVVC5ecPaS6FnQrqXuWxFTUUqT0y3j0kT7a66Pl0ZKrUlJNSWUyjuaMqL3y4Pk+3oyy71RflPxCwcczpL3j+hks77GzeY9H2LNMncPVFZ32N4/VF1QrKSyv7FZxPhjy6lL7XWP+r29SBZ3rTytmuaZrJynSeNmBgtbmM1lfVdjOc2gAAAAAAAAAAAAAAAAAAAAAAAAAARL6xU91tJcn/JlZTryUtMvLJfiXxFv7KNRb7SXJ9v2NS4lj7a3Sls9n+ZnqQUk01lPmma3rlCWie0lyff1TLiyvlLyy5/n+5bx+wlVd7aSovKzKm/viZ7HiGn1i/wAPYupRTWHuma7xLh0qTc6e8Osf9P7Fl3qjYYSTWU8plXxbhWvz09p/hL9yFw/iLj6xfNfp6mwUaqkk4vKZmy8aetUtbuUZdYyXNP8AQ2SwvY1Fts1zX9dCNxfhSqrVHy1Fyff0f6kyzt1CKSWHhZ9X1LyssIzgAwoAAAAAAAAAAAAAAAAAAAAAAAAAAI19Zxqx0y+j6pmu1YzpS0VPpLo0bWYbu1jUi4yWV+KfdGuPLEsQeH8SziM3v0ff3LRmoXdCdCWme8X9mRe8GrVJR8y8vST6+nqvUvLjPYSq/i3CXDNSktv4oLp6r09CfwS2cYqbk/Ok9PTD3WfUsz4kT9XMMfQAZUAAAAAAAAAAAAAAAAAAAAAAAAAAAAAAABjuKEZxcZLKZ8toaYRS5KMV9yAAygAAAAP/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7" name="AutoShape 4" descr="data:image/jpeg;base64,/9j/4AAQSkZJRgABAQAAAQABAAD/2wCEAAkGBxITEhQTEhMUFBUVFBQaGRcTFBUYGBYUFBQWFxcZGBcYHCghGxwlHBQUITEhJSkrLi8uFx8zODMsNygtLisBCgoKDg0OFBAQFCwcHxwsLCwsLCwsLCwsLCwsLCwsLCwsLCwsKywsLC8sNywsLCwsLCwsLCwsLCwsLCwsLCwsLP/AABEIANQA7gMBIgACEQEDEQH/xAAcAAEAAgMBAQEAAAAAAAAAAAAABAUDBgcCAQj/xAA6EAACAQMCBAQDBgQGAwEAAAAAAQIDBBESIQUxQVEGImFxBxOBMpGhsdHhQsHw8RQjUnKCokNiYzP/xAAXAQEBAQEAAAAAAAAAAAAAAAAAAQID/8QAGxEBAQEAAwEBAAAAAAAAAAAAAAERAiExQRL/2gAMAwEAAhEDEQA/AO4gAACJxPiVG3pupXqRpwX8Unjfsu79Fucr8U/Fac807GLpx5fOmlrf+yD2j7yy/RFwdH8Q+JrWzjqr1Em15YR3qS9o9vV4Xqck8UfEe6ucwo5t6T6Qf+ZJf+01y9o492au7S5rZrOnXq6m81dFSeprZ5nh5a9yGjUia3Xwp8Qbm2xTqS+dSWyVRvMV2U+aXvlI7JwfitK5pqpSeU+afOL7SXRn5mL/AMM+J69pNfLniOpNxaTUksrTLbOnfo000vYWJr9EArOAcbpXdJVKb321RzvFvv6dn1LMw0AAAAAAAAAAAAAAAAAAAAAAAAAAAc78Z/E6nbylRtYfNqxbTnNNU4Ndus2n2wvXobH4445/hbZuLxVqZjDunjzS/wCK/Fo4jc2qmsPn0fVGpBXcX4xXuqnzLipKpLpnlFPpGK2ivYhn2vQcHiX7P2PMWVHT/h5x2/jaOla2cK8KUpJy+cqctVRufKWzxq6dkZfA3B7WNtKN7Z1KlRV6sXNW86unRiDjqpJvaUZfVsy/CS1m7WbhdfJlKvL/AC9NKSeIQSk1JavTZ42Lnw6runYzrRrUNDleVWp0J6vNWqzb1qslvzxp2zjfBKNcseEcJdj82rCUavy6s1l3EE95yppN+V7aVt2OaxZ2HiLu6HBdDhQdJWUIOXzakaijOnGH2PltSl5uWpHG0ywq98Ocfq2lRTpyxjmuaa6prqvT6rDO6+GfEVK8p6oPEklqhnePqu8fX+Z+d4UJuEp6Xoi0pSxsm3hJvvlr7ybwTjFW2qRqUpNNPp+O3VenUWam4/SgKDwl4opXtPKxGol5oZ/7R7r8uvTN+YaAAAAAAAAAAAAAAAAAAAAAAAAcU8Y8Zd1czkn5INwgvSLab92039y6FI4PTq/hylnpl8kVFe9dO4rdYutVyv8AnLdepbK9lVpQhoSgpKWpSzlp5w1g2yx3FBTWJf29iiuraVN4fLo+5smDxVpKSxJZTKa1jSnzRnhczimozmk000pSSafNNJ8j1e2bpvvF8n/J+p5tHT1x+apuGfN8tpTw1zjqTWVzw+eMZWcqKsaN/e1oqh8+tKnUcYaalaXy3LnGOaktKeywsoz+HHQp1Jq5g4TjJaJz+ZH5Vanl6ZRUXiWrQ/NGSWjDjiTatLjjtC3jVp2yVSNSnTTTSdCpNU0lX+U9oyalUjKjJNZ0yzmOCjvb+vctOrOTjH7McvTFf+q9sLLy8JbvAFtxDxRN6oUJVJZ1QlWm1qrU4yp6G4KKSeKWcy1SSqSjnBR0qGOZkhBLkZbKMZ1qdFzjB1JYy02orDbk0umEys1ks76dGaqU5uEovKknjGO/THudx8Dcfd9aQryjpblOOV9mTpy0uUc7pZT29Gc68afDBu3jUsqk6s4RzOnJrFZc9VPGyl2jumsb559J8E8O/wAPYWtHk40Ker/fKOqf/aUjNai7ABlQAAAAAAAAAAAAAAAAAAAABxz4lfD503O7tIuVNtyq0lu4N7ynDvHq106bfZ51ZXsqb2eYt5cej9ff1P1Qci+JPw706rqyhtu6lGK5d500uneK+nY1KjVretGcdUXlfk+zMmDVrO6lTeqP1XRo2a0uY1I5j9V1T9TTOPs6aaw1lMpL3hzi/LvF/h6M2DBAvamZY7fmBX0bZLnu/wACXQoynJQhFylJ4UYrLbfRJEPiF18pR1J5ksxWGtUc4ym+mU1ldisseMShXp1pZahLOmLxjKayn3Wc/ToFbV4w8NX1nRhWlBaJfblB6nRk3sprGFn/AFLKzts8Z0/hCryrw/w8ZzrOXljFapSfJ5XbD3b2S5tH6I8MccV3QWta4zp51SjtUpy8vmi/qn0e5P8AC/ALOz1K3oxpubbct3J75UdUsvSs7R5IllhLKjeGLG6pUUriMYtxi9EZ61CT1aoqWPbbdb7Nl1QusbPl+RPaKfjf+XHWotrKTx0TG7ezM8XEXndH0orDiSWN8xf4f12LuE01lPKZmzFlegARQAAAAAAAAAAAAAAAAAAAAByr4k/DvVqu7KHm3dSjFfa7zppfxd49ea32lyi1uZQlqi/0a7M/VhzL4kfDz52q6s44q7upSXKr3lDtPuv4vfnZRoEeKQdNzyotc03yb5e6K3g/GIf4qlqjB01PzfN+zPZ4T7JvHMpL7ks93z6YNn8E/Di6v8VJZoWz/wDLNeaa/wDlB8/9z8vbVyNazjsHF+G2nFbX5dSOlx+y44U6E8bOPpty5NL7te8F/CShSl828nG5nGT000mqSSe0pp7zb54flWcebGTd+E+GqNrCMKOvEYKPnk5SaTzlt9fRbcsJGaU3Bjq+E2erKVGOEsJYWFhcl29isv18tam8LK5+vIsba4U1tz6o+XtpGrBwmtn+D7ozOqqNZX2fLJ79H/Jk+UU1h7p9zV6tlOl5X5o9H6f10J/DeK8oTe3SXb0f6mrx3uGvF9wrRmUPs9u37EWyv5UnhrMeq/mjZyp4lw3+KK+nb2/QTl8pYsqNaM0pReUzIa3ZV5U3ty6rozYKFZTWV/b3JZhKyAAyoAAAAAAAAAAAAAAAAAAAAA1q98CWFW6V3UoqVRb6X/8AnKfScocpS99uuM4ZsiR9AAgcXs5VKbVN6Z5TXrh8ieBBqtvdTi904zXMv7G+jUXaS5r+aF9Yqos8pd+/ozXqtKdOW2U0/uOnXJnxtNWmpLDWUa/xDhzi8rdd/wBfUtOG8QVRYltL8/VE2cU1hrKZjvjV9UnDOIOHlnvHo/8AT+xeJlJfWLg8reP5e57sbpw2e8fy9jV77h4kX9hnzQ59V39iHa1HF5X1XcvIyTWUQ72yz5o7S/P9yS4qTQrKSyvu7GQqLeq87bNc0WdKpn3JYjIACKAAAAAAAAAAAAAAAAAAAAAAAAEe7tVNevR/10JAA1qpQcJYezX9ZTLexvdXll9rv3/ckXNuprD+j7FPOi4PEvoze71UXrWdmVV3aOHmjvHquxKtLnpLn3JhnxVZaV8ct12LKMk90V1zauD1Q5dY/oZbWqmsx5dUW9o93lpq80dpLr39zDa1svS9pLp39iemYLu1U91tJcmZVnTPpDtbp50T2l+ZMAAAAAAAAAAAAAAAAAAAAAAAAAAAAY69FTWH/YyACnlB03ply6SLChU6P7zLVpqSw1lFfvSeJbwfJ9i6LMg3Fs4vXT59Y9GTIPbZ5R6IMFrcKayufVdjOQ7q1eddPaXbuZLS6U12kuaA+3VsprfZ9H2MNvcuL0VOfR9yaYrigprD+j7AZQQKNd03oqcukv1J4AAAAAAAAAAAAAAAAAAAAAAAAAAADzOKaw1lM9ACu81F9XTf3onwmmsp5TPrWeZAnCVJ6o7wfNdgLAi3drnzR2mvx9zPSqqSynlHsCLaXWryy2kua/QlEa7tVLdbSXJnm1um3ontJfiBIrUlJYaIUKkqT0z3h0l2J+T5UgpLDWUB8U0eysmpUn1cH17EqlXX0LgkgJggAAAAAAAAAAAAAAAAAAAAAAAAAACBVoypvXT5dY/oSqFdTWV/YykG4tnF66fPrHuBOMF1bKa7Ncn2PFvdKSyvquxJjLIEClcNPRU2fR9yZCpk83NuprD+j7FdrlB6Z/SXcsFtKKaw90yquKLpPK3g+nYnUbjozO0PBAt7r6onxlndFReWjptzhvHrHserS8xut12NZqLYHmnNNZR6MKAAAAAAAAAAAAAAAAAAAAAAAAAACFd2jzrhtLqu5jt7rPo1zRYkO9s9XmjtNfj7llEmlUTPleiprEl+3sVVC5ecPaS6FnQrqXuWxFTUUqT0y3j0kT7a66Pl0ZKrUlJNSWUyjuaMqL3y4Pk+3oyy71RflPxCwcczpL3j+hks77GzeY9H2LNMncPVFZ32N4/VF1QrKSyv7FZxPhjy6lL7XWP+r29SBZ3rTytmuaZrJynSeNmBgtbmM1lfVdjOc2gAAAAAAAAAAAAAAAAAAAAAAAAAARL6xU91tJcn/JlZTryUtMvLJfiXxFv7KNRb7SXJ9v2NS4lj7a3Sls9n+ZnqQUk01lPmma3rlCWie0lyff1TLiyvlLyy5/n+5bx+wlVd7aSovKzKm/viZ7HiGn1i/wAPYupRTWHuma7xLh0qTc6e8Osf9P7Fl3qjYYSTWU8plXxbhWvz09p/hL9yFw/iLj6xfNfp6mwUaqkk4vKZmy8aetUtbuUZdYyXNP8AQ2SwvY1Fts1zX9dCNxfhSqrVHy1Fyff0f6kyzt1CKSWHhZ9X1LyssIzgAwoAAAAAAAAAAAAAAAAAAAAAAAAAAI19Zxqx0y+j6pmu1YzpS0VPpLo0bWYbu1jUi4yWV+KfdGuPLEsQeH8SziM3v0ff3LRmoXdCdCWme8X9mRe8GrVJR8y8vST6+nqvUvLjPYSq/i3CXDNSktv4oLp6r09CfwS2cYqbk/Ok9PTD3WfUsz4kT9XMMfQAZUAAAAAAAAAAAAAAAAAAAAAAAAAAAAAAABjuKEZxcZLKZ8toaYRS5KMV9yAAygAAAAP/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8" name="AutoShape 6" descr="data:image/jpeg;base64,/9j/4AAQSkZJRgABAQAAAQABAAD/2wCEAAkGBxITEhQTEhMUFBUVFBQaGRcTFBUYGBYUFBQWFxcZGBcYHCghGxwlHBQUITEhJSkrLi8uFx8zODMsNygtLisBCgoKDg0OFBAQFCwcHxwsLCwsLCwsLCwsLCwsLCwsLCwsLCwsKywsLC8sNywsLCwsLCwsLCwsLCwsLCwsLCwsLP/AABEIANQA7gMBIgACEQEDEQH/xAAcAAEAAgMBAQEAAAAAAAAAAAAABAUDBgcCAQj/xAA6EAACAQMCBAQDBgQGAwEAAAAAAQIDBBESIQUxQVEGImFxBxOBMpGhsdHhQsHw8RQjUnKCokNiYzP/xAAXAQEBAQEAAAAAAAAAAAAAAAAAAQID/8QAGxEBAQEAAwEBAAAAAAAAAAAAAAERAiExQRL/2gAMAwEAAhEDEQA/AO4gAACJxPiVG3pupXqRpwX8Unjfsu79Fucr8U/Fac807GLpx5fOmlrf+yD2j7yy/RFwdH8Q+JrWzjqr1Em15YR3qS9o9vV4Xqck8UfEe6ucwo5t6T6Qf+ZJf+01y9o492au7S5rZrOnXq6m81dFSeprZ5nh5a9yGjUia3Xwp8Qbm2xTqS+dSWyVRvMV2U+aXvlI7JwfitK5pqpSeU+afOL7SXRn5mL/AMM+J69pNfLniOpNxaTUksrTLbOnfo000vYWJr9EArOAcbpXdJVKb321RzvFvv6dn1LMw0AAAAAAAAAAAAAAAAAAAAAAAAAAAc78Z/E6nbylRtYfNqxbTnNNU4Ndus2n2wvXobH4445/hbZuLxVqZjDunjzS/wCK/Fo4jc2qmsPn0fVGpBXcX4xXuqnzLipKpLpnlFPpGK2ivYhn2vQcHiX7P2PMWVHT/h5x2/jaOla2cK8KUpJy+cqctVRufKWzxq6dkZfA3B7WNtKN7Z1KlRV6sXNW86unRiDjqpJvaUZfVsy/CS1m7WbhdfJlKvL/AC9NKSeIQSk1JavTZ42Lnw6runYzrRrUNDleVWp0J6vNWqzb1qslvzxp2zjfBKNcseEcJdj82rCUavy6s1l3EE95yppN+V7aVt2OaxZ2HiLu6HBdDhQdJWUIOXzakaijOnGH2PltSl5uWpHG0ywq98Ocfq2lRTpyxjmuaa6prqvT6rDO6+GfEVK8p6oPEklqhnePqu8fX+Z+d4UJuEp6Xoi0pSxsm3hJvvlr7ybwTjFW2qRqUpNNPp+O3VenUWam4/SgKDwl4opXtPKxGol5oZ/7R7r8uvTN+YaAAAAAAAAAAAAAAAAAAAAAAAAcU8Y8Zd1czkn5INwgvSLab92039y6FI4PTq/hylnpl8kVFe9dO4rdYutVyv8AnLdepbK9lVpQhoSgpKWpSzlp5w1g2yx3FBTWJf29iiuraVN4fLo+5smDxVpKSxJZTKa1jSnzRnhczimozmk000pSSafNNJ8j1e2bpvvF8n/J+p5tHT1x+apuGfN8tpTw1zjqTWVzw+eMZWcqKsaN/e1oqh8+tKnUcYaalaXy3LnGOaktKeywsoz+HHQp1Jq5g4TjJaJz+ZH5Vanl6ZRUXiWrQ/NGSWjDjiTatLjjtC3jVp2yVSNSnTTTSdCpNU0lX+U9oyalUjKjJNZ0yzmOCjvb+vctOrOTjH7McvTFf+q9sLLy8JbvAFtxDxRN6oUJVJZ1QlWm1qrU4yp6G4KKSeKWcy1SSqSjnBR0qGOZkhBLkZbKMZ1qdFzjB1JYy02orDbk0umEys1ks76dGaqU5uEovKknjGO/THudx8Dcfd9aQryjpblOOV9mTpy0uUc7pZT29Gc68afDBu3jUsqk6s4RzOnJrFZc9VPGyl2jumsb559J8E8O/wAPYWtHk40Ker/fKOqf/aUjNai7ABlQAAAAAAAAAAAAAAAAAAAABxz4lfD503O7tIuVNtyq0lu4N7ynDvHq106bfZ51ZXsqb2eYt5cej9ff1P1Qci+JPw706rqyhtu6lGK5d500uneK+nY1KjVretGcdUXlfk+zMmDVrO6lTeqP1XRo2a0uY1I5j9V1T9TTOPs6aaw1lMpL3hzi/LvF/h6M2DBAvamZY7fmBX0bZLnu/wACXQoynJQhFylJ4UYrLbfRJEPiF18pR1J5ksxWGtUc4ym+mU1ldisseMShXp1pZahLOmLxjKayn3Wc/ToFbV4w8NX1nRhWlBaJfblB6nRk3sprGFn/AFLKzts8Z0/hCryrw/w8ZzrOXljFapSfJ5XbD3b2S5tH6I8MccV3QWta4zp51SjtUpy8vmi/qn0e5P8AC/ALOz1K3oxpubbct3J75UdUsvSs7R5IllhLKjeGLG6pUUriMYtxi9EZ61CT1aoqWPbbdb7Nl1QusbPl+RPaKfjf+XHWotrKTx0TG7ezM8XEXndH0orDiSWN8xf4f12LuE01lPKZmzFlegARQAAAAAAAAAAAAAAAAAAAAByr4k/DvVqu7KHm3dSjFfa7zppfxd49ea32lyi1uZQlqi/0a7M/VhzL4kfDz52q6s44q7upSXKr3lDtPuv4vfnZRoEeKQdNzyotc03yb5e6K3g/GIf4qlqjB01PzfN+zPZ4T7JvHMpL7ks93z6YNn8E/Di6v8VJZoWz/wDLNeaa/wDlB8/9z8vbVyNazjsHF+G2nFbX5dSOlx+y44U6E8bOPpty5NL7te8F/CShSl828nG5nGT000mqSSe0pp7zb54flWcebGTd+E+GqNrCMKOvEYKPnk5SaTzlt9fRbcsJGaU3Bjq+E2erKVGOEsJYWFhcl29isv18tam8LK5+vIsba4U1tz6o+XtpGrBwmtn+D7ozOqqNZX2fLJ79H/Jk+UU1h7p9zV6tlOl5X5o9H6f10J/DeK8oTe3SXb0f6mrx3uGvF9wrRmUPs9u37EWyv5UnhrMeq/mjZyp4lw3+KK+nb2/QTl8pYsqNaM0pReUzIa3ZV5U3ty6rozYKFZTWV/b3JZhKyAAyoAAAAAAAAAAAAAAAAAAAAA1q98CWFW6V3UoqVRb6X/8AnKfScocpS99uuM4ZsiR9AAgcXs5VKbVN6Z5TXrh8ieBBqtvdTi904zXMv7G+jUXaS5r+aF9Yqos8pd+/ozXqtKdOW2U0/uOnXJnxtNWmpLDWUa/xDhzi8rdd/wBfUtOG8QVRYltL8/VE2cU1hrKZjvjV9UnDOIOHlnvHo/8AT+xeJlJfWLg8reP5e57sbpw2e8fy9jV77h4kX9hnzQ59V39iHa1HF5X1XcvIyTWUQ72yz5o7S/P9yS4qTQrKSyvu7GQqLeq87bNc0WdKpn3JYjIACKAAAAAAAAAAAAAAAAAAAAAAAAEe7tVNevR/10JAA1qpQcJYezX9ZTLexvdXll9rv3/ckXNuprD+j7FPOi4PEvoze71UXrWdmVV3aOHmjvHquxKtLnpLn3JhnxVZaV8ct12LKMk90V1zauD1Q5dY/oZbWqmsx5dUW9o93lpq80dpLr39zDa1svS9pLp39iemYLu1U91tJcmZVnTPpDtbp50T2l+ZMAAAAAAAAAAAAAAAAAAAAAAAAAAAAY69FTWH/YyACnlB03ply6SLChU6P7zLVpqSw1lFfvSeJbwfJ9i6LMg3Fs4vXT59Y9GTIPbZ5R6IMFrcKayufVdjOQ7q1eddPaXbuZLS6U12kuaA+3VsprfZ9H2MNvcuL0VOfR9yaYrigprD+j7AZQQKNd03oqcukv1J4AAAAAAAAAAAAAAAAAAAAAAAAAAADzOKaw1lM9ACu81F9XTf3onwmmsp5TPrWeZAnCVJ6o7wfNdgLAi3drnzR2mvx9zPSqqSynlHsCLaXWryy2kua/QlEa7tVLdbSXJnm1um3ontJfiBIrUlJYaIUKkqT0z3h0l2J+T5UgpLDWUB8U0eysmpUn1cH17EqlXX0LgkgJggAAAAAAAAAAAAAAAAAAAAAAAAAACBVoypvXT5dY/oSqFdTWV/YykG4tnF66fPrHuBOMF1bKa7Ncn2PFvdKSyvquxJjLIEClcNPRU2fR9yZCpk83NuprD+j7FdrlB6Z/SXcsFtKKaw90yquKLpPK3g+nYnUbjozO0PBAt7r6onxlndFReWjptzhvHrHserS8xut12NZqLYHmnNNZR6MKAAAAAAAAAAAAAAAAAAAAAAAAAACFd2jzrhtLqu5jt7rPo1zRYkO9s9XmjtNfj7llEmlUTPleiprEl+3sVVC5ecPaS6FnQrqXuWxFTUUqT0y3j0kT7a66Pl0ZKrUlJNSWUyjuaMqL3y4Pk+3oyy71RflPxCwcczpL3j+hks77GzeY9H2LNMncPVFZ32N4/VF1QrKSyv7FZxPhjy6lL7XWP+r29SBZ3rTytmuaZrJynSeNmBgtbmM1lfVdjOc2gAAAAAAAAAAAAAAAAAAAAAAAAAARL6xU91tJcn/JlZTryUtMvLJfiXxFv7KNRb7SXJ9v2NS4lj7a3Sls9n+ZnqQUk01lPmma3rlCWie0lyff1TLiyvlLyy5/n+5bx+wlVd7aSovKzKm/viZ7HiGn1i/wAPYupRTWHuma7xLh0qTc6e8Osf9P7Fl3qjYYSTWU8plXxbhWvz09p/hL9yFw/iLj6xfNfp6mwUaqkk4vKZmy8aetUtbuUZdYyXNP8AQ2SwvY1Fts1zX9dCNxfhSqrVHy1Fyff0f6kyzt1CKSWHhZ9X1LyssIzgAwoAAAAAAAAAAAAAAAAAAAAAAAAAAI19Zxqx0y+j6pmu1YzpS0VPpLo0bWYbu1jUi4yWV+KfdGuPLEsQeH8SziM3v0ff3LRmoXdCdCWme8X9mRe8GrVJR8y8vST6+nqvUvLjPYSq/i3CXDNSktv4oLp6r09CfwS2cYqbk/Ok9PTD3WfUsz4kT9XMMfQAZUAAAAAAAAAAAAAAAAAAAAAAAAAAAAAAABjuKEZxcZLKZ8toaYRS5KMV9yAAygAAAAP/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621" y="2742940"/>
            <a:ext cx="3264545" cy="2907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9" name="Picture 9" descr="http://p.globalsources.com/IMAGES/PDT/B1051101072/LDR-Senso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232965"/>
            <a:ext cx="342900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3938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ctrTitle"/>
          </p:nvPr>
        </p:nvSpPr>
        <p:spPr>
          <a:xfrm>
            <a:off x="395536" y="2130425"/>
            <a:ext cx="8062664" cy="2810743"/>
          </a:xfrm>
        </p:spPr>
        <p:txBody>
          <a:bodyPr/>
          <a:lstStyle/>
          <a:p>
            <a:pPr algn="ctr"/>
            <a:r>
              <a:rPr lang="en-US" sz="4000" dirty="0" smtClean="0"/>
              <a:t>3.3 Hardware</a:t>
            </a:r>
          </a:p>
        </p:txBody>
      </p:sp>
    </p:spTree>
    <p:extLst>
      <p:ext uri="{BB962C8B-B14F-4D97-AF65-F5344CB8AC3E}">
        <p14:creationId xmlns:p14="http://schemas.microsoft.com/office/powerpoint/2010/main" val="20789713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3.3.1 PCB</a:t>
            </a:r>
            <a:endParaRPr lang="nl-NL" dirty="0"/>
          </a:p>
        </p:txBody>
      </p:sp>
      <p:sp>
        <p:nvSpPr>
          <p:cNvPr id="3" name="Content Placeholder 2"/>
          <p:cNvSpPr>
            <a:spLocks noGrp="1"/>
          </p:cNvSpPr>
          <p:nvPr>
            <p:ph idx="1"/>
          </p:nvPr>
        </p:nvSpPr>
        <p:spPr/>
        <p:txBody>
          <a:bodyPr/>
          <a:lstStyle/>
          <a:p>
            <a:endParaRPr lang="nl-NL"/>
          </a:p>
        </p:txBody>
      </p:sp>
      <p:sp>
        <p:nvSpPr>
          <p:cNvPr id="4" name="Slide Number Placeholder 3"/>
          <p:cNvSpPr>
            <a:spLocks noGrp="1"/>
          </p:cNvSpPr>
          <p:nvPr>
            <p:ph type="sldNum" sz="quarter" idx="10"/>
          </p:nvPr>
        </p:nvSpPr>
        <p:spPr/>
        <p:txBody>
          <a:bodyPr/>
          <a:lstStyle/>
          <a:p>
            <a:fld id="{5A4428DF-875B-4297-A3FE-2FF1E430C5C5}" type="slidenum">
              <a:rPr lang="nl-BE" smtClean="0"/>
              <a:pPr/>
              <a:t>13</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3-6-2015</a:t>
            </a:fld>
            <a:endParaRPr lang="nl-BE"/>
          </a:p>
        </p:txBody>
      </p:sp>
    </p:spTree>
    <p:extLst>
      <p:ext uri="{BB962C8B-B14F-4D97-AF65-F5344CB8AC3E}">
        <p14:creationId xmlns:p14="http://schemas.microsoft.com/office/powerpoint/2010/main" val="3400375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3.3.2 Plaatsing sensoren</a:t>
            </a:r>
            <a:endParaRPr lang="nl-NL" dirty="0"/>
          </a:p>
        </p:txBody>
      </p:sp>
      <p:sp>
        <p:nvSpPr>
          <p:cNvPr id="3" name="Content Placeholder 2"/>
          <p:cNvSpPr>
            <a:spLocks noGrp="1"/>
          </p:cNvSpPr>
          <p:nvPr>
            <p:ph idx="1"/>
          </p:nvPr>
        </p:nvSpPr>
        <p:spPr/>
        <p:txBody>
          <a:bodyPr/>
          <a:lstStyle/>
          <a:p>
            <a:endParaRPr lang="nl-NL"/>
          </a:p>
        </p:txBody>
      </p:sp>
      <p:sp>
        <p:nvSpPr>
          <p:cNvPr id="4" name="Slide Number Placeholder 3"/>
          <p:cNvSpPr>
            <a:spLocks noGrp="1"/>
          </p:cNvSpPr>
          <p:nvPr>
            <p:ph type="sldNum" sz="quarter" idx="10"/>
          </p:nvPr>
        </p:nvSpPr>
        <p:spPr/>
        <p:txBody>
          <a:bodyPr/>
          <a:lstStyle/>
          <a:p>
            <a:fld id="{5A4428DF-875B-4297-A3FE-2FF1E430C5C5}" type="slidenum">
              <a:rPr lang="nl-BE" smtClean="0"/>
              <a:pPr/>
              <a:t>14</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3-6-2015</a:t>
            </a:fld>
            <a:endParaRPr lang="nl-BE"/>
          </a:p>
        </p:txBody>
      </p:sp>
    </p:spTree>
    <p:extLst>
      <p:ext uri="{BB962C8B-B14F-4D97-AF65-F5344CB8AC3E}">
        <p14:creationId xmlns:p14="http://schemas.microsoft.com/office/powerpoint/2010/main" val="9396232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ctrTitle"/>
          </p:nvPr>
        </p:nvSpPr>
        <p:spPr>
          <a:xfrm>
            <a:off x="395536" y="2130425"/>
            <a:ext cx="8062664" cy="2810743"/>
          </a:xfrm>
        </p:spPr>
        <p:txBody>
          <a:bodyPr/>
          <a:lstStyle/>
          <a:p>
            <a:pPr algn="ctr"/>
            <a:r>
              <a:rPr lang="en-US" sz="4000" dirty="0" smtClean="0"/>
              <a:t>3.4 Software</a:t>
            </a:r>
          </a:p>
        </p:txBody>
      </p:sp>
    </p:spTree>
    <p:extLst>
      <p:ext uri="{BB962C8B-B14F-4D97-AF65-F5344CB8AC3E}">
        <p14:creationId xmlns:p14="http://schemas.microsoft.com/office/powerpoint/2010/main" val="1798924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3.4.1 Uitlezen sensoren</a:t>
            </a:r>
            <a:endParaRPr lang="nl-NL" dirty="0"/>
          </a:p>
        </p:txBody>
      </p:sp>
      <p:sp>
        <p:nvSpPr>
          <p:cNvPr id="4" name="Slide Number Placeholder 3"/>
          <p:cNvSpPr>
            <a:spLocks noGrp="1"/>
          </p:cNvSpPr>
          <p:nvPr>
            <p:ph type="sldNum" sz="quarter" idx="10"/>
          </p:nvPr>
        </p:nvSpPr>
        <p:spPr/>
        <p:txBody>
          <a:bodyPr/>
          <a:lstStyle/>
          <a:p>
            <a:fld id="{5A4428DF-875B-4297-A3FE-2FF1E430C5C5}" type="slidenum">
              <a:rPr lang="nl-BE" smtClean="0"/>
              <a:pPr/>
              <a:t>16</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3-6-2015</a:t>
            </a:fld>
            <a:endParaRPr lang="nl-BE"/>
          </a:p>
        </p:txBody>
      </p:sp>
      <p:pic>
        <p:nvPicPr>
          <p:cNvPr id="2050"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26" t="14525" r="78017" b="54292"/>
          <a:stretch/>
        </p:blipFill>
        <p:spPr bwMode="auto">
          <a:xfrm>
            <a:off x="251520" y="3250631"/>
            <a:ext cx="4104456" cy="33467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440" t="14062" r="63470" b="33333"/>
          <a:stretch/>
        </p:blipFill>
        <p:spPr bwMode="auto">
          <a:xfrm>
            <a:off x="4139952" y="1268760"/>
            <a:ext cx="5112568"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7"/>
          <p:cNvSpPr txBox="1">
            <a:spLocks/>
          </p:cNvSpPr>
          <p:nvPr/>
        </p:nvSpPr>
        <p:spPr bwMode="auto">
          <a:xfrm>
            <a:off x="211054" y="1268760"/>
            <a:ext cx="3712874" cy="18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97000C"/>
              </a:buClr>
              <a:buSzPct val="90000"/>
              <a:buFont typeface="Arial" panose="020B0604020202020204" pitchFamily="34" charset="0"/>
              <a:buChar char="•"/>
              <a:defRPr sz="2800" kern="1200">
                <a:solidFill>
                  <a:srgbClr val="68676C"/>
                </a:solidFill>
                <a:latin typeface="Calibri" panose="020F0502020204030204" pitchFamily="34" charset="0"/>
                <a:ea typeface="+mn-ea"/>
                <a:cs typeface="+mn-cs"/>
              </a:defRPr>
            </a:lvl1pPr>
            <a:lvl2pPr marL="742950" indent="-285750" algn="l" rtl="0" fontAlgn="base">
              <a:spcBef>
                <a:spcPct val="20000"/>
              </a:spcBef>
              <a:spcAft>
                <a:spcPct val="0"/>
              </a:spcAft>
              <a:buClr>
                <a:srgbClr val="97000C"/>
              </a:buClr>
              <a:buSzPct val="90000"/>
              <a:buFont typeface="Arial" pitchFamily="34" charset="0"/>
              <a:buChar char="•"/>
              <a:defRPr sz="2400" kern="1200">
                <a:solidFill>
                  <a:srgbClr val="68676C"/>
                </a:solidFill>
                <a:latin typeface="Calibri" panose="020F0502020204030204" pitchFamily="34" charset="0"/>
                <a:ea typeface="+mn-ea"/>
                <a:cs typeface="+mn-cs"/>
              </a:defRPr>
            </a:lvl2pPr>
            <a:lvl3pPr marL="1143000" indent="-228600" algn="l" rtl="0" fontAlgn="base">
              <a:spcBef>
                <a:spcPct val="20000"/>
              </a:spcBef>
              <a:spcAft>
                <a:spcPct val="0"/>
              </a:spcAft>
              <a:buClr>
                <a:srgbClr val="97000C"/>
              </a:buClr>
              <a:buSzPct val="90000"/>
              <a:buFont typeface="Arial" pitchFamily="34" charset="0"/>
              <a:buChar char="•"/>
              <a:defRPr sz="2000" kern="1200">
                <a:solidFill>
                  <a:srgbClr val="68676C"/>
                </a:solidFill>
                <a:latin typeface="Calibri" panose="020F0502020204030204" pitchFamily="34" charset="0"/>
                <a:ea typeface="+mn-ea"/>
                <a:cs typeface="+mn-cs"/>
              </a:defRPr>
            </a:lvl3pPr>
            <a:lvl4pPr marL="1600200" indent="-228600" algn="l" rtl="0" fontAlgn="base">
              <a:spcBef>
                <a:spcPct val="20000"/>
              </a:spcBef>
              <a:spcAft>
                <a:spcPct val="0"/>
              </a:spcAft>
              <a:buClr>
                <a:srgbClr val="97000C"/>
              </a:buClr>
              <a:buSzPct val="90000"/>
              <a:buFont typeface="Arial" pitchFamily="34" charset="0"/>
              <a:buChar char="•"/>
              <a:defRPr sz="1800" kern="1200">
                <a:solidFill>
                  <a:srgbClr val="68676C"/>
                </a:solidFill>
                <a:latin typeface="Calibri" panose="020F0502020204030204" pitchFamily="34" charset="0"/>
                <a:ea typeface="+mn-ea"/>
                <a:cs typeface="+mn-cs"/>
              </a:defRPr>
            </a:lvl4pPr>
            <a:lvl5pPr marL="2057400" indent="-228600" algn="l" rtl="0" fontAlgn="base">
              <a:spcBef>
                <a:spcPct val="20000"/>
              </a:spcBef>
              <a:spcAft>
                <a:spcPct val="0"/>
              </a:spcAft>
              <a:buClr>
                <a:srgbClr val="97000C"/>
              </a:buClr>
              <a:buSzPct val="90000"/>
              <a:buFont typeface="Arial" pitchFamily="34" charset="0"/>
              <a:buChar char="•"/>
              <a:defRPr sz="1800" kern="1200">
                <a:solidFill>
                  <a:srgbClr val="68676C"/>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nl-NL" dirty="0" smtClean="0"/>
              <a:t>Ultrasoonsensor uitlezen</a:t>
            </a:r>
          </a:p>
          <a:p>
            <a:r>
              <a:rPr lang="nl-NL" dirty="0" smtClean="0"/>
              <a:t>Black  box principe</a:t>
            </a:r>
            <a:endParaRPr lang="nl-NL" dirty="0"/>
          </a:p>
        </p:txBody>
      </p:sp>
    </p:spTree>
    <p:extLst>
      <p:ext uri="{BB962C8B-B14F-4D97-AF65-F5344CB8AC3E}">
        <p14:creationId xmlns:p14="http://schemas.microsoft.com/office/powerpoint/2010/main" val="42368567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3.4.2. Verschillende levels</a:t>
            </a:r>
            <a:endParaRPr lang="nl-NL" dirty="0"/>
          </a:p>
        </p:txBody>
      </p:sp>
      <p:sp>
        <p:nvSpPr>
          <p:cNvPr id="4" name="Slide Number Placeholder 3"/>
          <p:cNvSpPr>
            <a:spLocks noGrp="1"/>
          </p:cNvSpPr>
          <p:nvPr>
            <p:ph type="sldNum" sz="quarter" idx="10"/>
          </p:nvPr>
        </p:nvSpPr>
        <p:spPr/>
        <p:txBody>
          <a:bodyPr/>
          <a:lstStyle/>
          <a:p>
            <a:fld id="{5A4428DF-875B-4297-A3FE-2FF1E430C5C5}" type="slidenum">
              <a:rPr lang="nl-BE" smtClean="0"/>
              <a:pPr/>
              <a:t>17</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3-6-2015</a:t>
            </a:fld>
            <a:endParaRPr lang="nl-BE"/>
          </a:p>
        </p:txBody>
      </p:sp>
      <p:pic>
        <p:nvPicPr>
          <p:cNvPr id="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939" t="21949" r="78047" b="25609"/>
          <a:stretch/>
        </p:blipFill>
        <p:spPr bwMode="auto">
          <a:xfrm>
            <a:off x="468254" y="1268760"/>
            <a:ext cx="3672408" cy="5408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7"/>
          <p:cNvSpPr txBox="1">
            <a:spLocks/>
          </p:cNvSpPr>
          <p:nvPr/>
        </p:nvSpPr>
        <p:spPr bwMode="auto">
          <a:xfrm>
            <a:off x="4957192" y="1124744"/>
            <a:ext cx="4186808" cy="252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97000C"/>
              </a:buClr>
              <a:buSzPct val="90000"/>
              <a:buFont typeface="Arial" panose="020B0604020202020204" pitchFamily="34" charset="0"/>
              <a:buChar char="•"/>
              <a:defRPr sz="2800" kern="1200">
                <a:solidFill>
                  <a:srgbClr val="68676C"/>
                </a:solidFill>
                <a:latin typeface="Calibri" panose="020F0502020204030204" pitchFamily="34" charset="0"/>
                <a:ea typeface="+mn-ea"/>
                <a:cs typeface="+mn-cs"/>
              </a:defRPr>
            </a:lvl1pPr>
            <a:lvl2pPr marL="742950" indent="-285750" algn="l" rtl="0" fontAlgn="base">
              <a:spcBef>
                <a:spcPct val="20000"/>
              </a:spcBef>
              <a:spcAft>
                <a:spcPct val="0"/>
              </a:spcAft>
              <a:buClr>
                <a:srgbClr val="97000C"/>
              </a:buClr>
              <a:buSzPct val="90000"/>
              <a:buFont typeface="Arial" pitchFamily="34" charset="0"/>
              <a:buChar char="•"/>
              <a:defRPr sz="2400" kern="1200">
                <a:solidFill>
                  <a:srgbClr val="68676C"/>
                </a:solidFill>
                <a:latin typeface="Calibri" panose="020F0502020204030204" pitchFamily="34" charset="0"/>
                <a:ea typeface="+mn-ea"/>
                <a:cs typeface="+mn-cs"/>
              </a:defRPr>
            </a:lvl2pPr>
            <a:lvl3pPr marL="1143000" indent="-228600" algn="l" rtl="0" fontAlgn="base">
              <a:spcBef>
                <a:spcPct val="20000"/>
              </a:spcBef>
              <a:spcAft>
                <a:spcPct val="0"/>
              </a:spcAft>
              <a:buClr>
                <a:srgbClr val="97000C"/>
              </a:buClr>
              <a:buSzPct val="90000"/>
              <a:buFont typeface="Arial" pitchFamily="34" charset="0"/>
              <a:buChar char="•"/>
              <a:defRPr sz="2000" kern="1200">
                <a:solidFill>
                  <a:srgbClr val="68676C"/>
                </a:solidFill>
                <a:latin typeface="Calibri" panose="020F0502020204030204" pitchFamily="34" charset="0"/>
                <a:ea typeface="+mn-ea"/>
                <a:cs typeface="+mn-cs"/>
              </a:defRPr>
            </a:lvl3pPr>
            <a:lvl4pPr marL="1600200" indent="-228600" algn="l" rtl="0" fontAlgn="base">
              <a:spcBef>
                <a:spcPct val="20000"/>
              </a:spcBef>
              <a:spcAft>
                <a:spcPct val="0"/>
              </a:spcAft>
              <a:buClr>
                <a:srgbClr val="97000C"/>
              </a:buClr>
              <a:buSzPct val="90000"/>
              <a:buFont typeface="Arial" pitchFamily="34" charset="0"/>
              <a:buChar char="•"/>
              <a:defRPr sz="1800" kern="1200">
                <a:solidFill>
                  <a:srgbClr val="68676C"/>
                </a:solidFill>
                <a:latin typeface="Calibri" panose="020F0502020204030204" pitchFamily="34" charset="0"/>
                <a:ea typeface="+mn-ea"/>
                <a:cs typeface="+mn-cs"/>
              </a:defRPr>
            </a:lvl4pPr>
            <a:lvl5pPr marL="2057400" indent="-228600" algn="l" rtl="0" fontAlgn="base">
              <a:spcBef>
                <a:spcPct val="20000"/>
              </a:spcBef>
              <a:spcAft>
                <a:spcPct val="0"/>
              </a:spcAft>
              <a:buClr>
                <a:srgbClr val="97000C"/>
              </a:buClr>
              <a:buSzPct val="90000"/>
              <a:buFont typeface="Arial" pitchFamily="34" charset="0"/>
              <a:buChar char="•"/>
              <a:defRPr sz="1800" kern="1200">
                <a:solidFill>
                  <a:srgbClr val="68676C"/>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nl-NL" dirty="0" smtClean="0"/>
              <a:t>Starten en stoppen  levels a.d.h.v. IR remote </a:t>
            </a:r>
          </a:p>
          <a:p>
            <a:r>
              <a:rPr lang="nl-NL" dirty="0" smtClean="0"/>
              <a:t>Booleans houden level aan</a:t>
            </a:r>
            <a:endParaRPr lang="nl-NL" dirty="0"/>
          </a:p>
        </p:txBody>
      </p:sp>
      <p:pic>
        <p:nvPicPr>
          <p:cNvPr id="8"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t="22003" r="80550" b="41518"/>
          <a:stretch/>
        </p:blipFill>
        <p:spPr bwMode="auto">
          <a:xfrm>
            <a:off x="5004048" y="3429000"/>
            <a:ext cx="3096344" cy="3264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18680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3.4.2 Level 1</a:t>
            </a:r>
            <a:endParaRPr lang="nl-NL" dirty="0"/>
          </a:p>
        </p:txBody>
      </p:sp>
      <p:sp>
        <p:nvSpPr>
          <p:cNvPr id="4" name="Slide Number Placeholder 3"/>
          <p:cNvSpPr>
            <a:spLocks noGrp="1"/>
          </p:cNvSpPr>
          <p:nvPr>
            <p:ph type="sldNum" sz="quarter" idx="10"/>
          </p:nvPr>
        </p:nvSpPr>
        <p:spPr/>
        <p:txBody>
          <a:bodyPr/>
          <a:lstStyle/>
          <a:p>
            <a:fld id="{5A4428DF-875B-4297-A3FE-2FF1E430C5C5}" type="slidenum">
              <a:rPr lang="nl-BE" smtClean="0"/>
              <a:pPr/>
              <a:t>18</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3-6-2015</a:t>
            </a:fld>
            <a:endParaRPr lang="nl-BE"/>
          </a:p>
        </p:txBody>
      </p:sp>
      <p:pic>
        <p:nvPicPr>
          <p:cNvPr id="3075" name="Picture 3"/>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32" t="16332" r="71189" b="24936"/>
          <a:stretch/>
        </p:blipFill>
        <p:spPr bwMode="auto">
          <a:xfrm>
            <a:off x="4499992" y="908720"/>
            <a:ext cx="4968552" cy="5720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7"/>
          <p:cNvSpPr txBox="1">
            <a:spLocks/>
          </p:cNvSpPr>
          <p:nvPr/>
        </p:nvSpPr>
        <p:spPr bwMode="auto">
          <a:xfrm>
            <a:off x="313184" y="1268760"/>
            <a:ext cx="4186808" cy="252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97000C"/>
              </a:buClr>
              <a:buSzPct val="90000"/>
              <a:buFont typeface="Arial" panose="020B0604020202020204" pitchFamily="34" charset="0"/>
              <a:buChar char="•"/>
              <a:defRPr sz="2800" kern="1200">
                <a:solidFill>
                  <a:srgbClr val="68676C"/>
                </a:solidFill>
                <a:latin typeface="Calibri" panose="020F0502020204030204" pitchFamily="34" charset="0"/>
                <a:ea typeface="+mn-ea"/>
                <a:cs typeface="+mn-cs"/>
              </a:defRPr>
            </a:lvl1pPr>
            <a:lvl2pPr marL="742950" indent="-285750" algn="l" rtl="0" fontAlgn="base">
              <a:spcBef>
                <a:spcPct val="20000"/>
              </a:spcBef>
              <a:spcAft>
                <a:spcPct val="0"/>
              </a:spcAft>
              <a:buClr>
                <a:srgbClr val="97000C"/>
              </a:buClr>
              <a:buSzPct val="90000"/>
              <a:buFont typeface="Arial" pitchFamily="34" charset="0"/>
              <a:buChar char="•"/>
              <a:defRPr sz="2400" kern="1200">
                <a:solidFill>
                  <a:srgbClr val="68676C"/>
                </a:solidFill>
                <a:latin typeface="Calibri" panose="020F0502020204030204" pitchFamily="34" charset="0"/>
                <a:ea typeface="+mn-ea"/>
                <a:cs typeface="+mn-cs"/>
              </a:defRPr>
            </a:lvl2pPr>
            <a:lvl3pPr marL="1143000" indent="-228600" algn="l" rtl="0" fontAlgn="base">
              <a:spcBef>
                <a:spcPct val="20000"/>
              </a:spcBef>
              <a:spcAft>
                <a:spcPct val="0"/>
              </a:spcAft>
              <a:buClr>
                <a:srgbClr val="97000C"/>
              </a:buClr>
              <a:buSzPct val="90000"/>
              <a:buFont typeface="Arial" pitchFamily="34" charset="0"/>
              <a:buChar char="•"/>
              <a:defRPr sz="2000" kern="1200">
                <a:solidFill>
                  <a:srgbClr val="68676C"/>
                </a:solidFill>
                <a:latin typeface="Calibri" panose="020F0502020204030204" pitchFamily="34" charset="0"/>
                <a:ea typeface="+mn-ea"/>
                <a:cs typeface="+mn-cs"/>
              </a:defRPr>
            </a:lvl3pPr>
            <a:lvl4pPr marL="1600200" indent="-228600" algn="l" rtl="0" fontAlgn="base">
              <a:spcBef>
                <a:spcPct val="20000"/>
              </a:spcBef>
              <a:spcAft>
                <a:spcPct val="0"/>
              </a:spcAft>
              <a:buClr>
                <a:srgbClr val="97000C"/>
              </a:buClr>
              <a:buSzPct val="90000"/>
              <a:buFont typeface="Arial" pitchFamily="34" charset="0"/>
              <a:buChar char="•"/>
              <a:defRPr sz="1800" kern="1200">
                <a:solidFill>
                  <a:srgbClr val="68676C"/>
                </a:solidFill>
                <a:latin typeface="Calibri" panose="020F0502020204030204" pitchFamily="34" charset="0"/>
                <a:ea typeface="+mn-ea"/>
                <a:cs typeface="+mn-cs"/>
              </a:defRPr>
            </a:lvl4pPr>
            <a:lvl5pPr marL="2057400" indent="-228600" algn="l" rtl="0" fontAlgn="base">
              <a:spcBef>
                <a:spcPct val="20000"/>
              </a:spcBef>
              <a:spcAft>
                <a:spcPct val="0"/>
              </a:spcAft>
              <a:buClr>
                <a:srgbClr val="97000C"/>
              </a:buClr>
              <a:buSzPct val="90000"/>
              <a:buFont typeface="Arial" pitchFamily="34" charset="0"/>
              <a:buChar char="•"/>
              <a:defRPr sz="1800" kern="1200">
                <a:solidFill>
                  <a:srgbClr val="68676C"/>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nl-NL" dirty="0" smtClean="0"/>
              <a:t>Programmatorisch parcours rijden</a:t>
            </a:r>
          </a:p>
          <a:p>
            <a:r>
              <a:rPr lang="nl-NL" dirty="0" smtClean="0"/>
              <a:t>Gebruik van delays</a:t>
            </a:r>
          </a:p>
        </p:txBody>
      </p:sp>
    </p:spTree>
    <p:extLst>
      <p:ext uri="{BB962C8B-B14F-4D97-AF65-F5344CB8AC3E}">
        <p14:creationId xmlns:p14="http://schemas.microsoft.com/office/powerpoint/2010/main" val="9368717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3.4.3 Level </a:t>
            </a:r>
            <a:r>
              <a:rPr lang="nl-NL" dirty="0" smtClean="0"/>
              <a:t>2 </a:t>
            </a:r>
            <a:endParaRPr lang="nl-NL" dirty="0"/>
          </a:p>
        </p:txBody>
      </p:sp>
      <p:sp>
        <p:nvSpPr>
          <p:cNvPr id="3" name="Content Placeholder 2"/>
          <p:cNvSpPr>
            <a:spLocks noGrp="1"/>
          </p:cNvSpPr>
          <p:nvPr>
            <p:ph idx="1"/>
          </p:nvPr>
        </p:nvSpPr>
        <p:spPr>
          <a:xfrm>
            <a:off x="395536" y="1268760"/>
            <a:ext cx="8352928" cy="576064"/>
          </a:xfrm>
        </p:spPr>
        <p:txBody>
          <a:bodyPr/>
          <a:lstStyle/>
          <a:p>
            <a:r>
              <a:rPr lang="nl-NL" dirty="0" smtClean="0"/>
              <a:t>Stuuralgoritme op basis van sensordata</a:t>
            </a:r>
            <a:endParaRPr lang="nl-NL" dirty="0"/>
          </a:p>
        </p:txBody>
      </p:sp>
      <p:sp>
        <p:nvSpPr>
          <p:cNvPr id="4" name="Slide Number Placeholder 3"/>
          <p:cNvSpPr>
            <a:spLocks noGrp="1"/>
          </p:cNvSpPr>
          <p:nvPr>
            <p:ph type="sldNum" sz="quarter" idx="10"/>
          </p:nvPr>
        </p:nvSpPr>
        <p:spPr/>
        <p:txBody>
          <a:bodyPr/>
          <a:lstStyle/>
          <a:p>
            <a:fld id="{5A4428DF-875B-4297-A3FE-2FF1E430C5C5}" type="slidenum">
              <a:rPr lang="nl-BE" smtClean="0"/>
              <a:pPr/>
              <a:t>19</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3-6-2015</a:t>
            </a:fld>
            <a:endParaRPr lang="nl-BE"/>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696" t="14208" r="47252" b="25078"/>
          <a:stretch/>
        </p:blipFill>
        <p:spPr bwMode="auto">
          <a:xfrm>
            <a:off x="1" y="1988840"/>
            <a:ext cx="5436095" cy="4441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813" t="18176" r="72518" b="29210"/>
          <a:stretch/>
        </p:blipFill>
        <p:spPr bwMode="auto">
          <a:xfrm>
            <a:off x="5436096" y="1984030"/>
            <a:ext cx="3707904" cy="4446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27258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dirty="0" smtClean="0"/>
              <a:t>Wat we hebben bereikt</a:t>
            </a:r>
            <a:endParaRPr lang="nl-NL" dirty="0"/>
          </a:p>
        </p:txBody>
      </p:sp>
      <p:sp>
        <p:nvSpPr>
          <p:cNvPr id="4" name="Tijdelijke aanduiding voor dianummer 3"/>
          <p:cNvSpPr>
            <a:spLocks noGrp="1"/>
          </p:cNvSpPr>
          <p:nvPr>
            <p:ph type="sldNum" sz="quarter" idx="10"/>
          </p:nvPr>
        </p:nvSpPr>
        <p:spPr/>
        <p:txBody>
          <a:bodyPr/>
          <a:lstStyle/>
          <a:p>
            <a:fld id="{5A4428DF-875B-4297-A3FE-2FF1E430C5C5}" type="slidenum">
              <a:rPr lang="nl-BE" smtClean="0"/>
              <a:pPr/>
              <a:t>2</a:t>
            </a:fld>
            <a:endParaRPr lang="nl-BE"/>
          </a:p>
        </p:txBody>
      </p:sp>
      <p:sp>
        <p:nvSpPr>
          <p:cNvPr id="5" name="Tijdelijke aanduiding voor datum 4"/>
          <p:cNvSpPr>
            <a:spLocks noGrp="1"/>
          </p:cNvSpPr>
          <p:nvPr>
            <p:ph type="dt" sz="half" idx="2"/>
          </p:nvPr>
        </p:nvSpPr>
        <p:spPr/>
        <p:txBody>
          <a:bodyPr/>
          <a:lstStyle/>
          <a:p>
            <a:pPr>
              <a:defRPr/>
            </a:pPr>
            <a:fld id="{6F082D18-8BF0-4818-990D-ED6C380FC00F}" type="datetime1">
              <a:rPr lang="nl-NL" smtClean="0"/>
              <a:t>3-6-2015</a:t>
            </a:fld>
            <a:endParaRPr lang="nl-BE"/>
          </a:p>
        </p:txBody>
      </p:sp>
      <p:pic>
        <p:nvPicPr>
          <p:cNvPr id="7"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26584" y="1268413"/>
            <a:ext cx="7008282" cy="525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45986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3.4.4 </a:t>
            </a:r>
            <a:r>
              <a:rPr lang="nl-NL" dirty="0"/>
              <a:t>Level </a:t>
            </a:r>
            <a:r>
              <a:rPr lang="nl-NL" dirty="0" smtClean="0"/>
              <a:t>3 </a:t>
            </a:r>
            <a:endParaRPr lang="nl-NL" dirty="0"/>
          </a:p>
        </p:txBody>
      </p:sp>
      <p:sp>
        <p:nvSpPr>
          <p:cNvPr id="3" name="Content Placeholder 2"/>
          <p:cNvSpPr>
            <a:spLocks noGrp="1"/>
          </p:cNvSpPr>
          <p:nvPr>
            <p:ph idx="1"/>
          </p:nvPr>
        </p:nvSpPr>
        <p:spPr/>
        <p:txBody>
          <a:bodyPr/>
          <a:lstStyle/>
          <a:p>
            <a:endParaRPr lang="nl-NL"/>
          </a:p>
        </p:txBody>
      </p:sp>
      <p:sp>
        <p:nvSpPr>
          <p:cNvPr id="4" name="Slide Number Placeholder 3"/>
          <p:cNvSpPr>
            <a:spLocks noGrp="1"/>
          </p:cNvSpPr>
          <p:nvPr>
            <p:ph type="sldNum" sz="quarter" idx="10"/>
          </p:nvPr>
        </p:nvSpPr>
        <p:spPr/>
        <p:txBody>
          <a:bodyPr/>
          <a:lstStyle/>
          <a:p>
            <a:fld id="{5A4428DF-875B-4297-A3FE-2FF1E430C5C5}" type="slidenum">
              <a:rPr lang="nl-BE" smtClean="0"/>
              <a:pPr/>
              <a:t>20</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3-6-2015</a:t>
            </a:fld>
            <a:endParaRPr lang="nl-BE"/>
          </a:p>
        </p:txBody>
      </p:sp>
    </p:spTree>
    <p:extLst>
      <p:ext uri="{BB962C8B-B14F-4D97-AF65-F5344CB8AC3E}">
        <p14:creationId xmlns:p14="http://schemas.microsoft.com/office/powerpoint/2010/main" val="12858565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4. Tegengekomen problemen</a:t>
            </a:r>
            <a:endParaRPr lang="nl-NL" dirty="0"/>
          </a:p>
        </p:txBody>
      </p:sp>
      <p:sp>
        <p:nvSpPr>
          <p:cNvPr id="3" name="Content Placeholder 2"/>
          <p:cNvSpPr>
            <a:spLocks noGrp="1"/>
          </p:cNvSpPr>
          <p:nvPr>
            <p:ph idx="1"/>
          </p:nvPr>
        </p:nvSpPr>
        <p:spPr/>
        <p:txBody>
          <a:bodyPr/>
          <a:lstStyle/>
          <a:p>
            <a:r>
              <a:rPr lang="nl-NL" dirty="0" smtClean="0"/>
              <a:t>Gewichtverdeling</a:t>
            </a:r>
          </a:p>
          <a:p>
            <a:r>
              <a:rPr lang="nl-NL" dirty="0" smtClean="0"/>
              <a:t>Kapotte baterrijhouder</a:t>
            </a:r>
          </a:p>
          <a:p>
            <a:r>
              <a:rPr lang="nl-NL" dirty="0" smtClean="0"/>
              <a:t>PCB (reeds vermeld)</a:t>
            </a:r>
            <a:endParaRPr lang="nl-NL" dirty="0"/>
          </a:p>
        </p:txBody>
      </p:sp>
      <p:sp>
        <p:nvSpPr>
          <p:cNvPr id="4" name="Slide Number Placeholder 3"/>
          <p:cNvSpPr>
            <a:spLocks noGrp="1"/>
          </p:cNvSpPr>
          <p:nvPr>
            <p:ph type="sldNum" sz="quarter" idx="10"/>
          </p:nvPr>
        </p:nvSpPr>
        <p:spPr/>
        <p:txBody>
          <a:bodyPr/>
          <a:lstStyle/>
          <a:p>
            <a:fld id="{5A4428DF-875B-4297-A3FE-2FF1E430C5C5}" type="slidenum">
              <a:rPr lang="nl-BE" smtClean="0"/>
              <a:pPr/>
              <a:t>21</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3-6-2015</a:t>
            </a:fld>
            <a:endParaRPr lang="nl-BE"/>
          </a:p>
        </p:txBody>
      </p:sp>
    </p:spTree>
    <p:extLst>
      <p:ext uri="{BB962C8B-B14F-4D97-AF65-F5344CB8AC3E}">
        <p14:creationId xmlns:p14="http://schemas.microsoft.com/office/powerpoint/2010/main" val="10086470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Demo - Brug</a:t>
            </a:r>
            <a:endParaRPr lang="nl-NL" dirty="0"/>
          </a:p>
        </p:txBody>
      </p:sp>
      <p:sp>
        <p:nvSpPr>
          <p:cNvPr id="4" name="Slide Number Placeholder 3"/>
          <p:cNvSpPr>
            <a:spLocks noGrp="1"/>
          </p:cNvSpPr>
          <p:nvPr>
            <p:ph type="sldNum" sz="quarter" idx="10"/>
          </p:nvPr>
        </p:nvSpPr>
        <p:spPr/>
        <p:txBody>
          <a:bodyPr/>
          <a:lstStyle/>
          <a:p>
            <a:fld id="{5A4428DF-875B-4297-A3FE-2FF1E430C5C5}" type="slidenum">
              <a:rPr lang="nl-BE" smtClean="0"/>
              <a:pPr/>
              <a:t>22</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3-6-2015</a:t>
            </a:fld>
            <a:endParaRPr lang="nl-BE"/>
          </a:p>
        </p:txBody>
      </p:sp>
      <p:pic>
        <p:nvPicPr>
          <p:cNvPr id="6" name="VID_20150520_153533.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23528" y="980728"/>
            <a:ext cx="8435975" cy="4745038"/>
          </a:xfrm>
        </p:spPr>
      </p:pic>
    </p:spTree>
    <p:extLst>
      <p:ext uri="{BB962C8B-B14F-4D97-AF65-F5344CB8AC3E}">
        <p14:creationId xmlns:p14="http://schemas.microsoft.com/office/powerpoint/2010/main" val="21293983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ctrTitle"/>
          </p:nvPr>
        </p:nvSpPr>
        <p:spPr>
          <a:xfrm>
            <a:off x="395536" y="2130425"/>
            <a:ext cx="8062664" cy="1470025"/>
          </a:xfrm>
        </p:spPr>
        <p:txBody>
          <a:bodyPr/>
          <a:lstStyle/>
          <a:p>
            <a:pPr algn="ctr" eaLnBrk="1" hangingPunct="1"/>
            <a:r>
              <a:rPr lang="en-US" sz="4000" dirty="0" err="1" smtClean="0"/>
              <a:t>Vragen</a:t>
            </a:r>
            <a:r>
              <a:rPr lang="en-US" sz="4000" dirty="0" smtClean="0"/>
              <a:t>?</a:t>
            </a:r>
          </a:p>
        </p:txBody>
      </p:sp>
    </p:spTree>
    <p:extLst>
      <p:ext uri="{BB962C8B-B14F-4D97-AF65-F5344CB8AC3E}">
        <p14:creationId xmlns:p14="http://schemas.microsoft.com/office/powerpoint/2010/main" val="12573815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ctrTitle"/>
          </p:nvPr>
        </p:nvSpPr>
        <p:spPr>
          <a:xfrm>
            <a:off x="395536" y="2130425"/>
            <a:ext cx="8062664" cy="1470025"/>
          </a:xfrm>
        </p:spPr>
        <p:txBody>
          <a:bodyPr/>
          <a:lstStyle/>
          <a:p>
            <a:pPr algn="ctr" eaLnBrk="1" hangingPunct="1"/>
            <a:r>
              <a:rPr lang="en-US" sz="4000" dirty="0" err="1" smtClean="0"/>
              <a:t>Bedankt</a:t>
            </a:r>
            <a:r>
              <a:rPr lang="en-US" sz="4000" dirty="0" smtClean="0"/>
              <a:t> </a:t>
            </a:r>
            <a:r>
              <a:rPr lang="en-US" sz="4000" dirty="0" err="1" smtClean="0"/>
              <a:t>voor</a:t>
            </a:r>
            <a:r>
              <a:rPr lang="en-US" sz="4000" dirty="0" smtClean="0"/>
              <a:t> u </a:t>
            </a:r>
            <a:r>
              <a:rPr lang="en-US" sz="4000" dirty="0" err="1" smtClean="0"/>
              <a:t>aandacht</a:t>
            </a:r>
            <a:r>
              <a:rPr lang="en-US" sz="4000" dirty="0" smtClean="0"/>
              <a:t> !</a:t>
            </a:r>
          </a:p>
        </p:txBody>
      </p:sp>
    </p:spTree>
    <p:extLst>
      <p:ext uri="{BB962C8B-B14F-4D97-AF65-F5344CB8AC3E}">
        <p14:creationId xmlns:p14="http://schemas.microsoft.com/office/powerpoint/2010/main" val="24660259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Outline </a:t>
            </a:r>
            <a:endParaRPr lang="nl-NL" dirty="0"/>
          </a:p>
        </p:txBody>
      </p:sp>
      <p:sp>
        <p:nvSpPr>
          <p:cNvPr id="3" name="Content Placeholder 2"/>
          <p:cNvSpPr>
            <a:spLocks noGrp="1"/>
          </p:cNvSpPr>
          <p:nvPr>
            <p:ph idx="1"/>
          </p:nvPr>
        </p:nvSpPr>
        <p:spPr>
          <a:xfrm>
            <a:off x="251520" y="764704"/>
            <a:ext cx="8435280" cy="5616624"/>
          </a:xfrm>
        </p:spPr>
        <p:txBody>
          <a:bodyPr/>
          <a:lstStyle/>
          <a:p>
            <a:r>
              <a:rPr lang="nl-NL" dirty="0" smtClean="0"/>
              <a:t>Inleiding</a:t>
            </a:r>
          </a:p>
          <a:p>
            <a:r>
              <a:rPr lang="nl-NL" dirty="0" smtClean="0"/>
              <a:t>Probleemstelling</a:t>
            </a:r>
          </a:p>
          <a:p>
            <a:r>
              <a:rPr lang="nl-NL" dirty="0" smtClean="0"/>
              <a:t>Probleemoplossing</a:t>
            </a:r>
          </a:p>
          <a:p>
            <a:pPr lvl="1"/>
            <a:r>
              <a:rPr lang="en-US" dirty="0" err="1" smtClean="0">
                <a:sym typeface="Wingdings" panose="05000000000000000000" pitchFamily="2" charset="2"/>
              </a:rPr>
              <a:t>Projectplan</a:t>
            </a:r>
            <a:endParaRPr lang="en-US" dirty="0" smtClean="0">
              <a:sym typeface="Wingdings" panose="05000000000000000000" pitchFamily="2" charset="2"/>
            </a:endParaRPr>
          </a:p>
          <a:p>
            <a:pPr lvl="1"/>
            <a:r>
              <a:rPr lang="en-US" dirty="0" err="1" smtClean="0">
                <a:sym typeface="Wingdings" panose="05000000000000000000" pitchFamily="2" charset="2"/>
              </a:rPr>
              <a:t>Informatie</a:t>
            </a:r>
            <a:r>
              <a:rPr lang="en-US" dirty="0" smtClean="0">
                <a:sym typeface="Wingdings" panose="05000000000000000000" pitchFamily="2" charset="2"/>
              </a:rPr>
              <a:t> </a:t>
            </a:r>
            <a:r>
              <a:rPr lang="en-US" dirty="0" err="1" smtClean="0">
                <a:sym typeface="Wingdings" panose="05000000000000000000" pitchFamily="2" charset="2"/>
              </a:rPr>
              <a:t>vergaren</a:t>
            </a:r>
            <a:r>
              <a:rPr lang="en-US" dirty="0" smtClean="0">
                <a:sym typeface="Wingdings" panose="05000000000000000000" pitchFamily="2" charset="2"/>
              </a:rPr>
              <a:t> </a:t>
            </a:r>
            <a:r>
              <a:rPr lang="en-US" dirty="0" err="1" smtClean="0">
                <a:sym typeface="Wingdings" panose="05000000000000000000" pitchFamily="2" charset="2"/>
              </a:rPr>
              <a:t>en</a:t>
            </a:r>
            <a:r>
              <a:rPr lang="en-US" dirty="0" smtClean="0">
                <a:sym typeface="Wingdings" panose="05000000000000000000" pitchFamily="2" charset="2"/>
              </a:rPr>
              <a:t> </a:t>
            </a:r>
            <a:r>
              <a:rPr lang="en-US" dirty="0" err="1" smtClean="0">
                <a:sym typeface="Wingdings" panose="05000000000000000000" pitchFamily="2" charset="2"/>
              </a:rPr>
              <a:t>componenten</a:t>
            </a:r>
            <a:r>
              <a:rPr lang="en-US" dirty="0" smtClean="0">
                <a:sym typeface="Wingdings" panose="05000000000000000000" pitchFamily="2" charset="2"/>
              </a:rPr>
              <a:t> </a:t>
            </a:r>
            <a:r>
              <a:rPr lang="en-US" dirty="0" err="1" smtClean="0">
                <a:sym typeface="Wingdings" panose="05000000000000000000" pitchFamily="2" charset="2"/>
              </a:rPr>
              <a:t>verzamelen</a:t>
            </a:r>
            <a:endParaRPr lang="en-US" dirty="0">
              <a:sym typeface="Wingdings" panose="05000000000000000000" pitchFamily="2" charset="2"/>
            </a:endParaRPr>
          </a:p>
          <a:p>
            <a:pPr lvl="1"/>
            <a:r>
              <a:rPr lang="en-US" dirty="0" smtClean="0">
                <a:sym typeface="Wingdings" panose="05000000000000000000" pitchFamily="2" charset="2"/>
              </a:rPr>
              <a:t>Hardware</a:t>
            </a:r>
          </a:p>
          <a:p>
            <a:pPr lvl="2"/>
            <a:r>
              <a:rPr lang="en-US" dirty="0" smtClean="0">
                <a:sym typeface="Wingdings" panose="05000000000000000000" pitchFamily="2" charset="2"/>
              </a:rPr>
              <a:t>PCB</a:t>
            </a:r>
          </a:p>
          <a:p>
            <a:pPr lvl="2"/>
            <a:r>
              <a:rPr lang="en-US" dirty="0" err="1" smtClean="0">
                <a:sym typeface="Wingdings" panose="05000000000000000000" pitchFamily="2" charset="2"/>
              </a:rPr>
              <a:t>Plaatsing</a:t>
            </a:r>
            <a:r>
              <a:rPr lang="en-US" dirty="0" smtClean="0">
                <a:sym typeface="Wingdings" panose="05000000000000000000" pitchFamily="2" charset="2"/>
              </a:rPr>
              <a:t> </a:t>
            </a:r>
            <a:r>
              <a:rPr lang="en-US" dirty="0" err="1" smtClean="0">
                <a:sym typeface="Wingdings" panose="05000000000000000000" pitchFamily="2" charset="2"/>
              </a:rPr>
              <a:t>sensoren</a:t>
            </a:r>
            <a:endParaRPr lang="en-US" dirty="0" smtClean="0">
              <a:sym typeface="Wingdings" panose="05000000000000000000" pitchFamily="2" charset="2"/>
            </a:endParaRPr>
          </a:p>
          <a:p>
            <a:pPr lvl="1"/>
            <a:r>
              <a:rPr lang="en-US" dirty="0" smtClean="0">
                <a:sym typeface="Wingdings" panose="05000000000000000000" pitchFamily="2" charset="2"/>
              </a:rPr>
              <a:t>Software</a:t>
            </a:r>
          </a:p>
          <a:p>
            <a:pPr lvl="2"/>
            <a:r>
              <a:rPr lang="en-US" dirty="0" err="1" smtClean="0">
                <a:sym typeface="Wingdings" panose="05000000000000000000" pitchFamily="2" charset="2"/>
              </a:rPr>
              <a:t>Uitlezen</a:t>
            </a:r>
            <a:r>
              <a:rPr lang="en-US" dirty="0" smtClean="0">
                <a:sym typeface="Wingdings" panose="05000000000000000000" pitchFamily="2" charset="2"/>
              </a:rPr>
              <a:t> </a:t>
            </a:r>
            <a:r>
              <a:rPr lang="en-US" dirty="0" err="1" smtClean="0">
                <a:sym typeface="Wingdings" panose="05000000000000000000" pitchFamily="2" charset="2"/>
              </a:rPr>
              <a:t>sensoren</a:t>
            </a:r>
            <a:endParaRPr lang="en-US" dirty="0" smtClean="0">
              <a:sym typeface="Wingdings" panose="05000000000000000000" pitchFamily="2" charset="2"/>
            </a:endParaRPr>
          </a:p>
          <a:p>
            <a:pPr lvl="2"/>
            <a:r>
              <a:rPr lang="en-US" dirty="0" smtClean="0">
                <a:sym typeface="Wingdings" panose="05000000000000000000" pitchFamily="2" charset="2"/>
              </a:rPr>
              <a:t>Level 1</a:t>
            </a:r>
          </a:p>
          <a:p>
            <a:pPr lvl="2"/>
            <a:r>
              <a:rPr lang="en-US" dirty="0" smtClean="0">
                <a:sym typeface="Wingdings" panose="05000000000000000000" pitchFamily="2" charset="2"/>
              </a:rPr>
              <a:t>Level 2</a:t>
            </a:r>
          </a:p>
          <a:p>
            <a:pPr lvl="2"/>
            <a:r>
              <a:rPr lang="en-US" dirty="0" smtClean="0">
                <a:sym typeface="Wingdings" panose="05000000000000000000" pitchFamily="2" charset="2"/>
              </a:rPr>
              <a:t>Level 3</a:t>
            </a:r>
            <a:endParaRPr lang="en-US" dirty="0">
              <a:sym typeface="Wingdings" panose="05000000000000000000" pitchFamily="2" charset="2"/>
            </a:endParaRPr>
          </a:p>
          <a:p>
            <a:r>
              <a:rPr lang="nl-NL" dirty="0" smtClean="0"/>
              <a:t>Conclusie</a:t>
            </a:r>
          </a:p>
          <a:p>
            <a:pPr lvl="1"/>
            <a:endParaRPr lang="nl-NL" dirty="0" smtClean="0"/>
          </a:p>
          <a:p>
            <a:pPr lvl="1"/>
            <a:endParaRPr lang="nl-NL" dirty="0" smtClean="0"/>
          </a:p>
        </p:txBody>
      </p:sp>
      <p:sp>
        <p:nvSpPr>
          <p:cNvPr id="4" name="Slide Number Placeholder 3"/>
          <p:cNvSpPr>
            <a:spLocks noGrp="1"/>
          </p:cNvSpPr>
          <p:nvPr>
            <p:ph type="sldNum" sz="quarter" idx="10"/>
          </p:nvPr>
        </p:nvSpPr>
        <p:spPr/>
        <p:txBody>
          <a:bodyPr/>
          <a:lstStyle/>
          <a:p>
            <a:fld id="{5A4428DF-875B-4297-A3FE-2FF1E430C5C5}" type="slidenum">
              <a:rPr lang="nl-BE" smtClean="0"/>
              <a:pPr/>
              <a:t>3</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3-6-2015</a:t>
            </a:fld>
            <a:endParaRPr lang="nl-BE"/>
          </a:p>
        </p:txBody>
      </p:sp>
    </p:spTree>
    <p:extLst>
      <p:ext uri="{BB962C8B-B14F-4D97-AF65-F5344CB8AC3E}">
        <p14:creationId xmlns:p14="http://schemas.microsoft.com/office/powerpoint/2010/main" val="34737425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1. Inleiding</a:t>
            </a:r>
            <a:endParaRPr lang="nl-NL" dirty="0"/>
          </a:p>
        </p:txBody>
      </p:sp>
      <p:sp>
        <p:nvSpPr>
          <p:cNvPr id="3" name="Content Placeholder 2"/>
          <p:cNvSpPr>
            <a:spLocks noGrp="1"/>
          </p:cNvSpPr>
          <p:nvPr>
            <p:ph idx="1"/>
          </p:nvPr>
        </p:nvSpPr>
        <p:spPr/>
        <p:txBody>
          <a:bodyPr/>
          <a:lstStyle/>
          <a:p>
            <a:r>
              <a:rPr lang="nl-BE" dirty="0"/>
              <a:t>Project 3 </a:t>
            </a:r>
            <a:r>
              <a:rPr lang="nl-BE" dirty="0">
                <a:sym typeface="Wingdings" panose="05000000000000000000" pitchFamily="2" charset="2"/>
              </a:rPr>
              <a:t> Project 4</a:t>
            </a:r>
          </a:p>
          <a:p>
            <a:r>
              <a:rPr lang="nl-BE" dirty="0">
                <a:sym typeface="Wingdings" panose="05000000000000000000" pitchFamily="2" charset="2"/>
              </a:rPr>
              <a:t>Autonoom</a:t>
            </a:r>
          </a:p>
          <a:p>
            <a:r>
              <a:rPr lang="nl-BE" dirty="0"/>
              <a:t>Level 1: Bekend parcours met hindernissen</a:t>
            </a:r>
          </a:p>
          <a:p>
            <a:r>
              <a:rPr lang="nl-BE" dirty="0"/>
              <a:t>Level 2: Onbekend hindernissenparcours</a:t>
            </a:r>
          </a:p>
          <a:p>
            <a:r>
              <a:rPr lang="nl-BE" dirty="0"/>
              <a:t>Level 3: Zoek object in open ruimte</a:t>
            </a:r>
          </a:p>
          <a:p>
            <a:r>
              <a:rPr lang="nl-BE" dirty="0"/>
              <a:t>Level 4: Zoek object in open ruimte met hindernissen</a:t>
            </a:r>
          </a:p>
          <a:p>
            <a:r>
              <a:rPr lang="nl-BE" dirty="0"/>
              <a:t>Level 5: Zoek object in onbekend hindernissenparcours met tijdslimiet 2</a:t>
            </a:r>
          </a:p>
          <a:p>
            <a:endParaRPr lang="nl-BE" sz="1400" dirty="0"/>
          </a:p>
          <a:p>
            <a:pPr marL="914400" lvl="2" indent="0">
              <a:buNone/>
            </a:pPr>
            <a:r>
              <a:rPr lang="nl-BE" sz="3200" b="1" i="1" dirty="0">
                <a:sym typeface="Wingdings" panose="05000000000000000000" pitchFamily="2" charset="2"/>
              </a:rPr>
              <a:t> SENSOREN</a:t>
            </a:r>
            <a:endParaRPr lang="nl-BE" b="1" i="1" dirty="0"/>
          </a:p>
        </p:txBody>
      </p:sp>
      <p:sp>
        <p:nvSpPr>
          <p:cNvPr id="4" name="Slide Number Placeholder 3"/>
          <p:cNvSpPr>
            <a:spLocks noGrp="1"/>
          </p:cNvSpPr>
          <p:nvPr>
            <p:ph type="sldNum" sz="quarter" idx="10"/>
          </p:nvPr>
        </p:nvSpPr>
        <p:spPr/>
        <p:txBody>
          <a:bodyPr/>
          <a:lstStyle/>
          <a:p>
            <a:fld id="{5A4428DF-875B-4297-A3FE-2FF1E430C5C5}" type="slidenum">
              <a:rPr lang="nl-BE" smtClean="0"/>
              <a:pPr/>
              <a:t>4</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3-6-2015</a:t>
            </a:fld>
            <a:endParaRPr lang="nl-BE"/>
          </a:p>
        </p:txBody>
      </p:sp>
    </p:spTree>
    <p:extLst>
      <p:ext uri="{BB962C8B-B14F-4D97-AF65-F5344CB8AC3E}">
        <p14:creationId xmlns:p14="http://schemas.microsoft.com/office/powerpoint/2010/main" val="2194508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2. </a:t>
            </a:r>
            <a:r>
              <a:rPr lang="en-US" dirty="0" err="1" smtClean="0"/>
              <a:t>Probleemstelling</a:t>
            </a:r>
            <a:endParaRPr lang="nl-NL" dirty="0"/>
          </a:p>
        </p:txBody>
      </p:sp>
      <p:sp>
        <p:nvSpPr>
          <p:cNvPr id="3" name="Tijdelijke aanduiding voor inhoud 2"/>
          <p:cNvSpPr>
            <a:spLocks noGrp="1"/>
          </p:cNvSpPr>
          <p:nvPr>
            <p:ph idx="1"/>
          </p:nvPr>
        </p:nvSpPr>
        <p:spPr/>
        <p:txBody>
          <a:bodyPr/>
          <a:lstStyle/>
          <a:p>
            <a:pPr marL="0" indent="0" algn="ctr">
              <a:buNone/>
            </a:pPr>
            <a:r>
              <a:rPr lang="en-US" dirty="0" smtClean="0"/>
              <a:t>Auto			|		</a:t>
            </a:r>
            <a:r>
              <a:rPr lang="en-US" dirty="0" err="1"/>
              <a:t>S</a:t>
            </a:r>
            <a:r>
              <a:rPr lang="en-US" dirty="0" err="1" smtClean="0"/>
              <a:t>ensoren</a:t>
            </a:r>
            <a:endParaRPr lang="en-US" dirty="0" smtClean="0"/>
          </a:p>
          <a:p>
            <a:pPr marL="0" indent="0" algn="ctr">
              <a:buNone/>
            </a:pPr>
            <a:endParaRPr lang="nl-NL" dirty="0"/>
          </a:p>
        </p:txBody>
      </p:sp>
      <p:sp>
        <p:nvSpPr>
          <p:cNvPr id="4" name="Tijdelijke aanduiding voor dianummer 3"/>
          <p:cNvSpPr>
            <a:spLocks noGrp="1"/>
          </p:cNvSpPr>
          <p:nvPr>
            <p:ph type="sldNum" sz="quarter" idx="10"/>
          </p:nvPr>
        </p:nvSpPr>
        <p:spPr/>
        <p:txBody>
          <a:bodyPr/>
          <a:lstStyle/>
          <a:p>
            <a:fld id="{5A4428DF-875B-4297-A3FE-2FF1E430C5C5}" type="slidenum">
              <a:rPr lang="nl-BE" smtClean="0"/>
              <a:pPr/>
              <a:t>5</a:t>
            </a:fld>
            <a:endParaRPr lang="nl-BE"/>
          </a:p>
        </p:txBody>
      </p:sp>
      <p:sp>
        <p:nvSpPr>
          <p:cNvPr id="5" name="Tijdelijke aanduiding voor datum 4"/>
          <p:cNvSpPr>
            <a:spLocks noGrp="1"/>
          </p:cNvSpPr>
          <p:nvPr>
            <p:ph type="dt" sz="half" idx="2"/>
          </p:nvPr>
        </p:nvSpPr>
        <p:spPr/>
        <p:txBody>
          <a:bodyPr/>
          <a:lstStyle/>
          <a:p>
            <a:pPr>
              <a:defRPr/>
            </a:pPr>
            <a:fld id="{6F082D18-8BF0-4818-990D-ED6C380FC00F}" type="datetime1">
              <a:rPr lang="nl-NL" smtClean="0"/>
              <a:t>3-6-2015</a:t>
            </a:fld>
            <a:endParaRPr lang="nl-BE"/>
          </a:p>
        </p:txBody>
      </p:sp>
      <p:pic>
        <p:nvPicPr>
          <p:cNvPr id="6" name="Afbeelding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809" y="2766615"/>
            <a:ext cx="4114799" cy="2030537"/>
          </a:xfrm>
          <a:prstGeom prst="rect">
            <a:avLst/>
          </a:prstGeom>
        </p:spPr>
      </p:pic>
      <p:pic>
        <p:nvPicPr>
          <p:cNvPr id="2051" name="Picture 3" descr="C:\Users\Lorenz Put\Dropbox\School\Electronica-Ict\Project Elektronica 4\Projectplan\Presentatie\Utrasone senso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6056" y="2470199"/>
            <a:ext cx="3431012" cy="2623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1417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ctrTitle"/>
          </p:nvPr>
        </p:nvSpPr>
        <p:spPr>
          <a:xfrm>
            <a:off x="395536" y="2130425"/>
            <a:ext cx="8062664" cy="2810743"/>
          </a:xfrm>
        </p:spPr>
        <p:txBody>
          <a:bodyPr/>
          <a:lstStyle/>
          <a:p>
            <a:pPr algn="ctr"/>
            <a:r>
              <a:rPr lang="nl-NL" sz="4000" b="0" dirty="0" smtClean="0"/>
              <a:t>“</a:t>
            </a:r>
            <a:r>
              <a:rPr lang="nl-NL" sz="4000" i="1" dirty="0"/>
              <a:t>Hoe laten we onze auto autonoom zijn weg en/of objecten vinden in een vast of onbekend parcours/ruimte, zonder dat deze hinder ondervindt?</a:t>
            </a:r>
            <a:r>
              <a:rPr lang="nl-NL" sz="4000" dirty="0"/>
              <a:t/>
            </a:r>
            <a:br>
              <a:rPr lang="nl-NL" sz="4000" dirty="0"/>
            </a:br>
            <a:endParaRPr lang="en-US" sz="4000" dirty="0" smtClean="0"/>
          </a:p>
        </p:txBody>
      </p:sp>
    </p:spTree>
    <p:extLst>
      <p:ext uri="{BB962C8B-B14F-4D97-AF65-F5344CB8AC3E}">
        <p14:creationId xmlns:p14="http://schemas.microsoft.com/office/powerpoint/2010/main" val="13926231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dirty="0" smtClean="0"/>
              <a:t>3. Probleemoplossing - outline</a:t>
            </a:r>
            <a:endParaRPr lang="nl-NL" dirty="0"/>
          </a:p>
        </p:txBody>
      </p:sp>
      <p:sp>
        <p:nvSpPr>
          <p:cNvPr id="3" name="Content Placeholder 2"/>
          <p:cNvSpPr>
            <a:spLocks noGrp="1"/>
          </p:cNvSpPr>
          <p:nvPr>
            <p:ph idx="1"/>
          </p:nvPr>
        </p:nvSpPr>
        <p:spPr/>
        <p:txBody>
          <a:bodyPr/>
          <a:lstStyle/>
          <a:p>
            <a:r>
              <a:rPr lang="en-US" dirty="0" err="1" smtClean="0">
                <a:sym typeface="Wingdings" panose="05000000000000000000" pitchFamily="2" charset="2"/>
              </a:rPr>
              <a:t>Projectplan</a:t>
            </a:r>
            <a:r>
              <a:rPr lang="en-US" dirty="0" smtClean="0">
                <a:sym typeface="Wingdings" panose="05000000000000000000" pitchFamily="2" charset="2"/>
              </a:rPr>
              <a:t> </a:t>
            </a:r>
          </a:p>
          <a:p>
            <a:r>
              <a:rPr lang="en-US" dirty="0" err="1" smtClean="0">
                <a:sym typeface="Wingdings" panose="05000000000000000000" pitchFamily="2" charset="2"/>
              </a:rPr>
              <a:t>Informatie</a:t>
            </a:r>
            <a:r>
              <a:rPr lang="en-US" dirty="0" smtClean="0">
                <a:sym typeface="Wingdings" panose="05000000000000000000" pitchFamily="2" charset="2"/>
              </a:rPr>
              <a:t> </a:t>
            </a:r>
            <a:r>
              <a:rPr lang="en-US" dirty="0" err="1" smtClean="0">
                <a:sym typeface="Wingdings" panose="05000000000000000000" pitchFamily="2" charset="2"/>
              </a:rPr>
              <a:t>vergaren</a:t>
            </a:r>
            <a:r>
              <a:rPr lang="en-US" dirty="0" smtClean="0">
                <a:sym typeface="Wingdings" panose="05000000000000000000" pitchFamily="2" charset="2"/>
              </a:rPr>
              <a:t> </a:t>
            </a:r>
            <a:r>
              <a:rPr lang="en-US" dirty="0" err="1" smtClean="0">
                <a:sym typeface="Wingdings" panose="05000000000000000000" pitchFamily="2" charset="2"/>
              </a:rPr>
              <a:t>en</a:t>
            </a:r>
            <a:r>
              <a:rPr lang="en-US" dirty="0" smtClean="0">
                <a:sym typeface="Wingdings" panose="05000000000000000000" pitchFamily="2" charset="2"/>
              </a:rPr>
              <a:t> </a:t>
            </a:r>
            <a:r>
              <a:rPr lang="en-US" dirty="0" err="1" smtClean="0">
                <a:sym typeface="Wingdings" panose="05000000000000000000" pitchFamily="2" charset="2"/>
              </a:rPr>
              <a:t>componeten</a:t>
            </a:r>
            <a:r>
              <a:rPr lang="en-US" dirty="0" smtClean="0">
                <a:sym typeface="Wingdings" panose="05000000000000000000" pitchFamily="2" charset="2"/>
              </a:rPr>
              <a:t> </a:t>
            </a:r>
            <a:r>
              <a:rPr lang="en-US" dirty="0" err="1" smtClean="0">
                <a:sym typeface="Wingdings" panose="05000000000000000000" pitchFamily="2" charset="2"/>
              </a:rPr>
              <a:t>verzamelen</a:t>
            </a:r>
            <a:endParaRPr lang="en-US" dirty="0" smtClean="0">
              <a:sym typeface="Wingdings" panose="05000000000000000000" pitchFamily="2" charset="2"/>
            </a:endParaRPr>
          </a:p>
          <a:p>
            <a:r>
              <a:rPr lang="en-US" dirty="0" smtClean="0">
                <a:sym typeface="Wingdings" panose="05000000000000000000" pitchFamily="2" charset="2"/>
              </a:rPr>
              <a:t>Hardware	</a:t>
            </a:r>
          </a:p>
          <a:p>
            <a:pPr lvl="1"/>
            <a:r>
              <a:rPr lang="en-US" dirty="0" smtClean="0">
                <a:sym typeface="Wingdings" panose="05000000000000000000" pitchFamily="2" charset="2"/>
              </a:rPr>
              <a:t>PCB</a:t>
            </a:r>
          </a:p>
          <a:p>
            <a:pPr lvl="1"/>
            <a:r>
              <a:rPr lang="en-US" dirty="0" err="1" smtClean="0">
                <a:sym typeface="Wingdings" panose="05000000000000000000" pitchFamily="2" charset="2"/>
              </a:rPr>
              <a:t>Plaatsing</a:t>
            </a:r>
            <a:r>
              <a:rPr lang="en-US" dirty="0" smtClean="0">
                <a:sym typeface="Wingdings" panose="05000000000000000000" pitchFamily="2" charset="2"/>
              </a:rPr>
              <a:t> </a:t>
            </a:r>
            <a:r>
              <a:rPr lang="en-US" dirty="0" err="1" smtClean="0">
                <a:sym typeface="Wingdings" panose="05000000000000000000" pitchFamily="2" charset="2"/>
              </a:rPr>
              <a:t>sensoren</a:t>
            </a:r>
            <a:endParaRPr lang="en-US" dirty="0" smtClean="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p:txBody>
      </p:sp>
      <p:sp>
        <p:nvSpPr>
          <p:cNvPr id="4" name="Date Placeholder 3"/>
          <p:cNvSpPr>
            <a:spLocks noGrp="1"/>
          </p:cNvSpPr>
          <p:nvPr>
            <p:ph type="dt" sz="half" idx="2"/>
          </p:nvPr>
        </p:nvSpPr>
        <p:spPr/>
        <p:txBody>
          <a:bodyPr/>
          <a:lstStyle/>
          <a:p>
            <a:pPr>
              <a:defRPr/>
            </a:pPr>
            <a:fld id="{35145E2E-5F73-40A7-B0BB-BB39650BF2CB}" type="datetime1">
              <a:rPr lang="nl-NL" smtClean="0"/>
              <a:t>3-6-2015</a:t>
            </a:fld>
            <a:endParaRPr lang="nl-BE"/>
          </a:p>
        </p:txBody>
      </p:sp>
      <p:sp>
        <p:nvSpPr>
          <p:cNvPr id="5" name="Slide Number Placeholder 4"/>
          <p:cNvSpPr>
            <a:spLocks noGrp="1"/>
          </p:cNvSpPr>
          <p:nvPr>
            <p:ph type="sldNum" sz="quarter" idx="10"/>
          </p:nvPr>
        </p:nvSpPr>
        <p:spPr/>
        <p:txBody>
          <a:bodyPr/>
          <a:lstStyle/>
          <a:p>
            <a:fld id="{5A4428DF-875B-4297-A3FE-2FF1E430C5C5}" type="slidenum">
              <a:rPr lang="nl-BE" smtClean="0"/>
              <a:pPr/>
              <a:t>7</a:t>
            </a:fld>
            <a:endParaRPr lang="nl-BE"/>
          </a:p>
        </p:txBody>
      </p:sp>
    </p:spTree>
    <p:extLst>
      <p:ext uri="{BB962C8B-B14F-4D97-AF65-F5344CB8AC3E}">
        <p14:creationId xmlns:p14="http://schemas.microsoft.com/office/powerpoint/2010/main" val="16566831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NL" dirty="0" smtClean="0"/>
              <a:t>3.1 Projectplan &amp; Gantt- chart</a:t>
            </a:r>
            <a:endParaRPr lang="nl-NL" dirty="0"/>
          </a:p>
        </p:txBody>
      </p:sp>
      <p:sp>
        <p:nvSpPr>
          <p:cNvPr id="3" name="Content Placeholder 2"/>
          <p:cNvSpPr>
            <a:spLocks noGrp="1"/>
          </p:cNvSpPr>
          <p:nvPr>
            <p:ph idx="1"/>
          </p:nvPr>
        </p:nvSpPr>
        <p:spPr/>
        <p:txBody>
          <a:bodyPr/>
          <a:lstStyle/>
          <a:p>
            <a:endParaRPr lang="en-US" dirty="0" smtClean="0">
              <a:sym typeface="Wingdings" panose="05000000000000000000" pitchFamily="2" charset="2"/>
            </a:endParaRPr>
          </a:p>
          <a:p>
            <a:pPr marL="0" indent="0">
              <a:buNone/>
            </a:pPr>
            <a:endParaRPr lang="en-US" dirty="0" smtClean="0">
              <a:sym typeface="Wingdings" panose="05000000000000000000" pitchFamily="2" charset="2"/>
            </a:endParaRPr>
          </a:p>
        </p:txBody>
      </p:sp>
      <p:sp>
        <p:nvSpPr>
          <p:cNvPr id="4" name="Date Placeholder 3"/>
          <p:cNvSpPr>
            <a:spLocks noGrp="1"/>
          </p:cNvSpPr>
          <p:nvPr>
            <p:ph type="dt" sz="half" idx="2"/>
          </p:nvPr>
        </p:nvSpPr>
        <p:spPr/>
        <p:txBody>
          <a:bodyPr/>
          <a:lstStyle/>
          <a:p>
            <a:pPr>
              <a:defRPr/>
            </a:pPr>
            <a:fld id="{35145E2E-5F73-40A7-B0BB-BB39650BF2CB}" type="datetime1">
              <a:rPr lang="nl-NL" smtClean="0"/>
              <a:t>3-6-2015</a:t>
            </a:fld>
            <a:endParaRPr lang="nl-BE"/>
          </a:p>
        </p:txBody>
      </p:sp>
      <p:sp>
        <p:nvSpPr>
          <p:cNvPr id="5" name="Slide Number Placeholder 4"/>
          <p:cNvSpPr>
            <a:spLocks noGrp="1"/>
          </p:cNvSpPr>
          <p:nvPr>
            <p:ph type="sldNum" sz="quarter" idx="10"/>
          </p:nvPr>
        </p:nvSpPr>
        <p:spPr/>
        <p:txBody>
          <a:bodyPr/>
          <a:lstStyle/>
          <a:p>
            <a:fld id="{5A4428DF-875B-4297-A3FE-2FF1E430C5C5}" type="slidenum">
              <a:rPr lang="nl-BE" smtClean="0"/>
              <a:pPr/>
              <a:t>8</a:t>
            </a:fld>
            <a:endParaRPr lang="nl-BE"/>
          </a:p>
        </p:txBody>
      </p:sp>
      <p:pic>
        <p:nvPicPr>
          <p:cNvPr id="2050" name="Picture 2" descr="C:\Users\Lorenz Put\Dropbox\School\Electronica-Ict\Project Elektronica 4\Portfolio Lorenz Put &amp; Michiel Mulder\1. Projectplan\Mindmap\Project autonomische aut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016" y="1052736"/>
            <a:ext cx="5364088" cy="272415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Lorenz Put\Dropbox\School\Electronica-Ict\Project Elektronica 4\Portfolio Lorenz Put &amp; Michiel Mulder\1. Projectplan\GanttChart\Gant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835" b="5163"/>
          <a:stretch/>
        </p:blipFill>
        <p:spPr bwMode="auto">
          <a:xfrm>
            <a:off x="205787" y="3950771"/>
            <a:ext cx="5230309" cy="264658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Lorenz Put\Dropbox\School\Electronica-Ict\Project Elektronica 4\Portfolio Lorenz Put &amp; Michiel Mulder\1. Projectplan\Nassi Shneidermann\Images\Level 1.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38858"/>
          <a:stretch/>
        </p:blipFill>
        <p:spPr bwMode="auto">
          <a:xfrm>
            <a:off x="5993603" y="1107107"/>
            <a:ext cx="2322813" cy="5370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956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3.1 </a:t>
            </a:r>
            <a:r>
              <a:rPr lang="en-US" dirty="0" err="1" smtClean="0"/>
              <a:t>Overzicht</a:t>
            </a:r>
            <a:r>
              <a:rPr lang="en-US" dirty="0" smtClean="0"/>
              <a:t> </a:t>
            </a:r>
            <a:r>
              <a:rPr lang="en-US" dirty="0" err="1" smtClean="0"/>
              <a:t>taakverdeling</a:t>
            </a:r>
            <a:r>
              <a:rPr lang="en-US" dirty="0" smtClean="0"/>
              <a:t/>
            </a:r>
            <a:br>
              <a:rPr lang="en-US" dirty="0" smtClean="0"/>
            </a:br>
            <a:r>
              <a:rPr lang="en-US" sz="1800" b="0" dirty="0" smtClean="0"/>
              <a:t>(</a:t>
            </a:r>
            <a:r>
              <a:rPr lang="en-US" sz="1800" b="0" dirty="0" err="1" smtClean="0"/>
              <a:t>Zie</a:t>
            </a:r>
            <a:r>
              <a:rPr lang="en-US" sz="1800" b="0" dirty="0" smtClean="0"/>
              <a:t> portfolio map </a:t>
            </a:r>
            <a:r>
              <a:rPr lang="en-US" sz="1800" b="0" i="1" dirty="0" smtClean="0"/>
              <a:t>‘7. Eigen </a:t>
            </a:r>
            <a:r>
              <a:rPr lang="en-US" sz="1800" b="0" i="1" dirty="0" err="1" smtClean="0"/>
              <a:t>relevante</a:t>
            </a:r>
            <a:r>
              <a:rPr lang="en-US" sz="1800" b="0" i="1" dirty="0" smtClean="0"/>
              <a:t> </a:t>
            </a:r>
            <a:r>
              <a:rPr lang="en-US" sz="1800" b="0" i="1" dirty="0" err="1" smtClean="0"/>
              <a:t>toevoegingen</a:t>
            </a:r>
            <a:r>
              <a:rPr lang="en-US" sz="1800" b="0" i="1" dirty="0" smtClean="0"/>
              <a:t>’</a:t>
            </a:r>
            <a:r>
              <a:rPr lang="en-US" sz="1800" b="0" dirty="0" smtClean="0"/>
              <a:t>)</a:t>
            </a:r>
            <a:endParaRPr lang="nl-NL" b="0" dirty="0"/>
          </a:p>
        </p:txBody>
      </p:sp>
      <p:sp>
        <p:nvSpPr>
          <p:cNvPr id="4" name="Tijdelijke aanduiding voor dianummer 3"/>
          <p:cNvSpPr>
            <a:spLocks noGrp="1"/>
          </p:cNvSpPr>
          <p:nvPr>
            <p:ph type="sldNum" sz="quarter" idx="10"/>
          </p:nvPr>
        </p:nvSpPr>
        <p:spPr/>
        <p:txBody>
          <a:bodyPr/>
          <a:lstStyle/>
          <a:p>
            <a:fld id="{5A4428DF-875B-4297-A3FE-2FF1E430C5C5}" type="slidenum">
              <a:rPr lang="nl-BE" smtClean="0"/>
              <a:pPr/>
              <a:t>9</a:t>
            </a:fld>
            <a:endParaRPr lang="nl-BE"/>
          </a:p>
        </p:txBody>
      </p:sp>
      <p:sp>
        <p:nvSpPr>
          <p:cNvPr id="5" name="Tijdelijke aanduiding voor datum 4"/>
          <p:cNvSpPr>
            <a:spLocks noGrp="1"/>
          </p:cNvSpPr>
          <p:nvPr>
            <p:ph type="dt" sz="half" idx="2"/>
          </p:nvPr>
        </p:nvSpPr>
        <p:spPr/>
        <p:txBody>
          <a:bodyPr/>
          <a:lstStyle/>
          <a:p>
            <a:pPr>
              <a:defRPr/>
            </a:pPr>
            <a:fld id="{6F082D18-8BF0-4818-990D-ED6C380FC00F}" type="datetime1">
              <a:rPr lang="nl-NL" smtClean="0"/>
              <a:t>3-6-2015</a:t>
            </a:fld>
            <a:endParaRPr lang="nl-BE"/>
          </a:p>
        </p:txBody>
      </p:sp>
      <p:sp>
        <p:nvSpPr>
          <p:cNvPr id="6" name="Content Placeholder 5"/>
          <p:cNvSpPr>
            <a:spLocks noGrp="1"/>
          </p:cNvSpPr>
          <p:nvPr>
            <p:ph idx="1"/>
          </p:nvPr>
        </p:nvSpPr>
        <p:spPr/>
        <p:txBody>
          <a:bodyPr/>
          <a:lstStyle/>
          <a:p>
            <a:r>
              <a:rPr lang="nl-NL" dirty="0" smtClean="0"/>
              <a:t>Projectplan en ganttchart		</a:t>
            </a:r>
            <a:r>
              <a:rPr lang="nl-NL" sz="2400" dirty="0"/>
              <a:t>Beiden</a:t>
            </a:r>
          </a:p>
          <a:p>
            <a:r>
              <a:rPr lang="nl-NL" dirty="0" smtClean="0"/>
              <a:t>Verbeteren projectplan		</a:t>
            </a:r>
            <a:r>
              <a:rPr lang="nl-NL" sz="2400" dirty="0"/>
              <a:t>Beiden</a:t>
            </a:r>
          </a:p>
          <a:p>
            <a:r>
              <a:rPr lang="nl-NL" dirty="0" smtClean="0"/>
              <a:t>Hardware					</a:t>
            </a:r>
            <a:r>
              <a:rPr lang="nl-NL" sz="2400" dirty="0"/>
              <a:t>Michiel</a:t>
            </a:r>
          </a:p>
          <a:p>
            <a:pPr lvl="1"/>
            <a:r>
              <a:rPr lang="nl-NL" dirty="0" smtClean="0"/>
              <a:t>PCB					</a:t>
            </a:r>
            <a:r>
              <a:rPr lang="nl-NL" dirty="0"/>
              <a:t>Michiel</a:t>
            </a:r>
          </a:p>
          <a:p>
            <a:pPr lvl="1"/>
            <a:r>
              <a:rPr lang="nl-NL" dirty="0" smtClean="0"/>
              <a:t>Plaatsing sensoren			Lorenz</a:t>
            </a:r>
          </a:p>
          <a:p>
            <a:r>
              <a:rPr lang="nl-NL" dirty="0" smtClean="0"/>
              <a:t>Software scenario’s			</a:t>
            </a:r>
            <a:r>
              <a:rPr lang="nl-NL" sz="2400" dirty="0"/>
              <a:t>Lorenz</a:t>
            </a:r>
          </a:p>
          <a:p>
            <a:pPr lvl="1"/>
            <a:r>
              <a:rPr lang="nl-NL" dirty="0" smtClean="0"/>
              <a:t>Level 1					Lorenz</a:t>
            </a:r>
          </a:p>
          <a:p>
            <a:pPr lvl="1"/>
            <a:r>
              <a:rPr lang="nl-NL" dirty="0" smtClean="0"/>
              <a:t>Level 2					Lorenz</a:t>
            </a:r>
          </a:p>
          <a:p>
            <a:pPr lvl="1"/>
            <a:r>
              <a:rPr lang="nl-NL" dirty="0" smtClean="0"/>
              <a:t>Level 3					</a:t>
            </a:r>
            <a:r>
              <a:rPr lang="nl-NL" dirty="0"/>
              <a:t>Michiel</a:t>
            </a:r>
          </a:p>
          <a:p>
            <a:pPr lvl="1"/>
            <a:r>
              <a:rPr lang="nl-NL" dirty="0" smtClean="0"/>
              <a:t>Level 4, 5				</a:t>
            </a:r>
            <a:r>
              <a:rPr lang="nl-NL" dirty="0"/>
              <a:t>(niet </a:t>
            </a:r>
            <a:r>
              <a:rPr lang="nl-NL" dirty="0" smtClean="0"/>
              <a:t>aanwezig)</a:t>
            </a:r>
            <a:endParaRPr lang="nl-NL" dirty="0"/>
          </a:p>
        </p:txBody>
      </p:sp>
    </p:spTree>
    <p:extLst>
      <p:ext uri="{BB962C8B-B14F-4D97-AF65-F5344CB8AC3E}">
        <p14:creationId xmlns:p14="http://schemas.microsoft.com/office/powerpoint/2010/main" val="2701118977"/>
      </p:ext>
    </p:extLst>
  </p:cSld>
  <p:clrMapOvr>
    <a:masterClrMapping/>
  </p:clrMapOvr>
  <p:timing>
    <p:tnLst>
      <p:par>
        <p:cTn id="1" dur="indefinite" restart="never" nodeType="tmRoot"/>
      </p:par>
    </p:tnLst>
  </p:timing>
</p:sld>
</file>

<file path=ppt/theme/theme1.xml><?xml version="1.0" encoding="utf-8"?>
<a:theme xmlns:a="http://schemas.openxmlformats.org/drawingml/2006/main" name="Kantoorthema">
  <a:themeElements>
    <a:clrScheme name="AP">
      <a:dk1>
        <a:srgbClr val="3F3F3F"/>
      </a:dk1>
      <a:lt1>
        <a:srgbClr val="FFFFFF"/>
      </a:lt1>
      <a:dk2>
        <a:srgbClr val="97000C"/>
      </a:dk2>
      <a:lt2>
        <a:srgbClr val="EEECE1"/>
      </a:lt2>
      <a:accent1>
        <a:srgbClr val="BF0009"/>
      </a:accent1>
      <a:accent2>
        <a:srgbClr val="DE9700"/>
      </a:accent2>
      <a:accent3>
        <a:srgbClr val="950074"/>
      </a:accent3>
      <a:accent4>
        <a:srgbClr val="50A0AD"/>
      </a:accent4>
      <a:accent5>
        <a:srgbClr val="62985B"/>
      </a:accent5>
      <a:accent6>
        <a:srgbClr val="7F6E68"/>
      </a:accent6>
      <a:hlink>
        <a:srgbClr val="7F7F7F"/>
      </a:hlink>
      <a:folHlink>
        <a:srgbClr val="7F7F7F"/>
      </a:folHlink>
    </a:clrScheme>
    <a:fontScheme name="Kantoor - klassiek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272EA63B44A4F4496C3778D4D31EA29" ma:contentTypeVersion="0" ma:contentTypeDescription="Een nieuw document maken." ma:contentTypeScope="" ma:versionID="5954a91e1ae5d20a6e5c2b27c81644b1">
  <xsd:schema xmlns:xsd="http://www.w3.org/2001/XMLSchema" xmlns:xs="http://www.w3.org/2001/XMLSchema" xmlns:p="http://schemas.microsoft.com/office/2006/metadata/properties" targetNamespace="http://schemas.microsoft.com/office/2006/metadata/properties" ma:root="true" ma:fieldsID="b06d9bbffccbd47dc6efa087de471f9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ACCDF5-1E3D-4B50-96F2-768596DAFF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14AF9915-4282-465F-8EF6-E49DF2707569}">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www.w3.org/XML/1998/namespace"/>
  </ds:schemaRefs>
</ds:datastoreItem>
</file>

<file path=customXml/itemProps3.xml><?xml version="1.0" encoding="utf-8"?>
<ds:datastoreItem xmlns:ds="http://schemas.openxmlformats.org/officeDocument/2006/customXml" ds:itemID="{D1681255-1CB4-436E-AE89-5BD0D39A2BD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5050</TotalTime>
  <Words>1494</Words>
  <Application>Microsoft Office PowerPoint</Application>
  <PresentationFormat>On-screen Show (4:3)</PresentationFormat>
  <Paragraphs>187</Paragraphs>
  <Slides>24</Slides>
  <Notes>21</Notes>
  <HiddenSlides>0</HiddenSlides>
  <MMClips>1</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Kantoorthema</vt:lpstr>
      <vt:lpstr>Project elektronica 4</vt:lpstr>
      <vt:lpstr>Wat we hebben bereikt</vt:lpstr>
      <vt:lpstr>Outline </vt:lpstr>
      <vt:lpstr>1. Inleiding</vt:lpstr>
      <vt:lpstr>2. Probleemstelling</vt:lpstr>
      <vt:lpstr>“Hoe laten we onze auto autonoom zijn weg en/of objecten vinden in een vast of onbekend parcours/ruimte, zonder dat deze hinder ondervindt? </vt:lpstr>
      <vt:lpstr>3. Probleemoplossing - outline</vt:lpstr>
      <vt:lpstr>3.1 Projectplan &amp; Gantt- chart</vt:lpstr>
      <vt:lpstr>3.1 Overzicht taakverdeling (Zie portfolio map ‘7. Eigen relevante toevoegingen’)</vt:lpstr>
      <vt:lpstr>3.2 Informatie vergaren + componenten verzamelen</vt:lpstr>
      <vt:lpstr>3.2 Informatie vergaren + componenten verzamelen</vt:lpstr>
      <vt:lpstr>3.3 Hardware</vt:lpstr>
      <vt:lpstr>3.3.1 PCB</vt:lpstr>
      <vt:lpstr>3.3.2 Plaatsing sensoren</vt:lpstr>
      <vt:lpstr>3.4 Software</vt:lpstr>
      <vt:lpstr>3.4.1 Uitlezen sensoren</vt:lpstr>
      <vt:lpstr>3.4.2. Verschillende levels</vt:lpstr>
      <vt:lpstr>3.4.2 Level 1</vt:lpstr>
      <vt:lpstr>3.4.3 Level 2 </vt:lpstr>
      <vt:lpstr>3.4.4 Level 3 </vt:lpstr>
      <vt:lpstr>4. Tegengekomen problemen</vt:lpstr>
      <vt:lpstr>Demo - Brug</vt:lpstr>
      <vt:lpstr>Vragen?</vt:lpstr>
      <vt:lpstr>Bedankt voor u aandacht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Yves Masset</dc:creator>
  <cp:lastModifiedBy>Lorenz Put</cp:lastModifiedBy>
  <cp:revision>322</cp:revision>
  <cp:lastPrinted>2015-01-29T06:28:48Z</cp:lastPrinted>
  <dcterms:created xsi:type="dcterms:W3CDTF">2013-03-08T10:37:44Z</dcterms:created>
  <dcterms:modified xsi:type="dcterms:W3CDTF">2015-06-03T17:29:20Z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0x0101009272EA63B44A4F4496C3778D4D31EA29</vt:lpwstr>
  </property>
  <property fmtid="{D5CDD505-2E9C-101B-9397-08002B2CF9AE}" pid="3" name="IsMyDocuments">
    <vt:bool>true</vt:bool>
  </property>
</Properties>
</file>